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2E528F"/>
    <a:srgbClr val="B4C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DE3C52-F012-0143-8C31-9812F5339DD1}" v="77" dt="2021-10-13T05:53:43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76"/>
  </p:normalViewPr>
  <p:slideViewPr>
    <p:cSldViewPr snapToGrid="0" snapToObjects="1">
      <p:cViewPr>
        <p:scale>
          <a:sx n="92" d="100"/>
          <a:sy n="92" d="100"/>
        </p:scale>
        <p:origin x="968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3D32E4-AACC-BA44-BAD5-1984CCAF63AD}" type="doc">
      <dgm:prSet loTypeId="urn:microsoft.com/office/officeart/2005/8/layout/cycle8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28CD01A-AF5B-614D-B789-FA7D976A0433}">
      <dgm:prSet phldrT="[Text]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Jurisdiction contacts</a:t>
          </a:r>
        </a:p>
      </dgm:t>
    </dgm:pt>
    <dgm:pt modelId="{11ADA40F-B54F-7541-BCDC-970D0B66882D}" type="parTrans" cxnId="{9BDD2FC0-9EE7-174E-9B66-096C80367CC4}">
      <dgm:prSet/>
      <dgm:spPr/>
      <dgm:t>
        <a:bodyPr/>
        <a:lstStyle/>
        <a:p>
          <a:endParaRPr lang="en-GB"/>
        </a:p>
      </dgm:t>
    </dgm:pt>
    <dgm:pt modelId="{A645DB06-A57D-E14C-B09F-D4C194B9EC85}" type="sibTrans" cxnId="{9BDD2FC0-9EE7-174E-9B66-096C80367CC4}">
      <dgm:prSet/>
      <dgm:spPr/>
      <dgm:t>
        <a:bodyPr/>
        <a:lstStyle/>
        <a:p>
          <a:endParaRPr lang="en-GB"/>
        </a:p>
      </dgm:t>
    </dgm:pt>
    <dgm:pt modelId="{CD49367D-6DF9-BC4E-BB2D-CC0D419FB443}">
      <dgm:prSet phldrT="[Text]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Indigenous partners</a:t>
          </a:r>
        </a:p>
      </dgm:t>
    </dgm:pt>
    <dgm:pt modelId="{26B89703-1BAA-C340-90C4-C58FD97D9F9E}" type="parTrans" cxnId="{19F3EFC1-99F4-A34B-98CC-0CEBCC62BFB8}">
      <dgm:prSet/>
      <dgm:spPr/>
      <dgm:t>
        <a:bodyPr/>
        <a:lstStyle/>
        <a:p>
          <a:endParaRPr lang="en-GB"/>
        </a:p>
      </dgm:t>
    </dgm:pt>
    <dgm:pt modelId="{4BDA5ED4-FCE1-A94E-A96B-5773735B1973}" type="sibTrans" cxnId="{19F3EFC1-99F4-A34B-98CC-0CEBCC62BFB8}">
      <dgm:prSet/>
      <dgm:spPr/>
      <dgm:t>
        <a:bodyPr/>
        <a:lstStyle/>
        <a:p>
          <a:endParaRPr lang="en-GB"/>
        </a:p>
      </dgm:t>
    </dgm:pt>
    <dgm:pt modelId="{96F28718-72A5-2B4C-9CF8-AF4EE98617C4}">
      <dgm:prSet phldrT="[Text]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Prof Assoc contact</a:t>
          </a:r>
        </a:p>
      </dgm:t>
    </dgm:pt>
    <dgm:pt modelId="{B1D1333D-12BE-1A4D-89F0-6A0349F6A9A8}" type="sibTrans" cxnId="{418BCFD8-97E6-A346-8412-B2E46B245BA6}">
      <dgm:prSet/>
      <dgm:spPr/>
      <dgm:t>
        <a:bodyPr/>
        <a:lstStyle/>
        <a:p>
          <a:endParaRPr lang="en-GB"/>
        </a:p>
      </dgm:t>
    </dgm:pt>
    <dgm:pt modelId="{11992D95-6233-9444-AE0A-51589AF8253E}" type="parTrans" cxnId="{418BCFD8-97E6-A346-8412-B2E46B245BA6}">
      <dgm:prSet/>
      <dgm:spPr/>
      <dgm:t>
        <a:bodyPr/>
        <a:lstStyle/>
        <a:p>
          <a:endParaRPr lang="en-GB"/>
        </a:p>
      </dgm:t>
    </dgm:pt>
    <dgm:pt modelId="{DFE8EC29-63EF-9941-BBBE-8BAFF127646E}">
      <dgm:prSet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Industry partners</a:t>
          </a:r>
        </a:p>
      </dgm:t>
    </dgm:pt>
    <dgm:pt modelId="{A0514168-011A-674A-9F47-88424799CA76}" type="parTrans" cxnId="{683B61B9-16C8-6843-82CD-08C95FCBADD3}">
      <dgm:prSet/>
      <dgm:spPr/>
      <dgm:t>
        <a:bodyPr/>
        <a:lstStyle/>
        <a:p>
          <a:endParaRPr lang="en-GB"/>
        </a:p>
      </dgm:t>
    </dgm:pt>
    <dgm:pt modelId="{EBD89B4F-6148-7C4B-86DA-3A29D82D0CCC}" type="sibTrans" cxnId="{683B61B9-16C8-6843-82CD-08C95FCBADD3}">
      <dgm:prSet/>
      <dgm:spPr/>
      <dgm:t>
        <a:bodyPr/>
        <a:lstStyle/>
        <a:p>
          <a:endParaRPr lang="en-GB"/>
        </a:p>
      </dgm:t>
    </dgm:pt>
    <dgm:pt modelId="{0575136D-0ADC-734D-8E89-442453714C66}">
      <dgm:prSet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Tertiary partners</a:t>
          </a:r>
        </a:p>
      </dgm:t>
    </dgm:pt>
    <dgm:pt modelId="{765942BB-4D92-C746-B7A7-E3F78D604E3B}" type="parTrans" cxnId="{B059A8B6-AF00-8945-A10E-7ECF0ADEFECC}">
      <dgm:prSet/>
      <dgm:spPr/>
      <dgm:t>
        <a:bodyPr/>
        <a:lstStyle/>
        <a:p>
          <a:endParaRPr lang="en-GB"/>
        </a:p>
      </dgm:t>
    </dgm:pt>
    <dgm:pt modelId="{C231DD28-AD6D-D144-B87C-270EF6CF8951}" type="sibTrans" cxnId="{B059A8B6-AF00-8945-A10E-7ECF0ADEFECC}">
      <dgm:prSet/>
      <dgm:spPr/>
      <dgm:t>
        <a:bodyPr/>
        <a:lstStyle/>
        <a:p>
          <a:endParaRPr lang="en-GB"/>
        </a:p>
      </dgm:t>
    </dgm:pt>
    <dgm:pt modelId="{FB49F0D4-9044-3C45-8891-98B1168D161B}">
      <dgm:prSet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Local area contacts</a:t>
          </a:r>
        </a:p>
      </dgm:t>
    </dgm:pt>
    <dgm:pt modelId="{DA44CA0A-79D7-DA42-AA56-A9018877FBE2}" type="parTrans" cxnId="{3918768A-8F23-2147-BFC0-741C92CC44D2}">
      <dgm:prSet/>
      <dgm:spPr/>
      <dgm:t>
        <a:bodyPr/>
        <a:lstStyle/>
        <a:p>
          <a:endParaRPr lang="en-GB"/>
        </a:p>
      </dgm:t>
    </dgm:pt>
    <dgm:pt modelId="{5900B650-A448-B444-A2EA-19640D01FBB3}" type="sibTrans" cxnId="{3918768A-8F23-2147-BFC0-741C92CC44D2}">
      <dgm:prSet/>
      <dgm:spPr/>
      <dgm:t>
        <a:bodyPr/>
        <a:lstStyle/>
        <a:p>
          <a:endParaRPr lang="en-GB"/>
        </a:p>
      </dgm:t>
    </dgm:pt>
    <dgm:pt modelId="{9F34B8EA-5BA9-FC45-9F6C-958E893427B1}">
      <dgm:prSet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Community experts</a:t>
          </a:r>
        </a:p>
      </dgm:t>
    </dgm:pt>
    <dgm:pt modelId="{22D97793-6103-8F4A-A6E0-34472B4A7F49}" type="parTrans" cxnId="{C7587871-94EF-A24E-8E89-073D4EEDF76E}">
      <dgm:prSet/>
      <dgm:spPr/>
      <dgm:t>
        <a:bodyPr/>
        <a:lstStyle/>
        <a:p>
          <a:endParaRPr lang="en-GB"/>
        </a:p>
      </dgm:t>
    </dgm:pt>
    <dgm:pt modelId="{5C468B67-E13A-894E-A41C-E4DD9ED66231}" type="sibTrans" cxnId="{C7587871-94EF-A24E-8E89-073D4EEDF76E}">
      <dgm:prSet/>
      <dgm:spPr/>
      <dgm:t>
        <a:bodyPr/>
        <a:lstStyle/>
        <a:p>
          <a:endParaRPr lang="en-GB"/>
        </a:p>
      </dgm:t>
    </dgm:pt>
    <dgm:pt modelId="{DC6282B1-52C9-4447-BEE5-9842B57F0FF8}" type="pres">
      <dgm:prSet presAssocID="{3B3D32E4-AACC-BA44-BAD5-1984CCAF63AD}" presName="compositeShape" presStyleCnt="0">
        <dgm:presLayoutVars>
          <dgm:chMax val="7"/>
          <dgm:dir/>
          <dgm:resizeHandles val="exact"/>
        </dgm:presLayoutVars>
      </dgm:prSet>
      <dgm:spPr/>
    </dgm:pt>
    <dgm:pt modelId="{BF4CEF6A-F7CA-4347-AEBC-8E1D54D84587}" type="pres">
      <dgm:prSet presAssocID="{3B3D32E4-AACC-BA44-BAD5-1984CCAF63AD}" presName="wedge1" presStyleLbl="node1" presStyleIdx="0" presStyleCnt="7"/>
      <dgm:spPr/>
    </dgm:pt>
    <dgm:pt modelId="{F0B2FDA6-60BF-9640-A2D7-0575E74E7947}" type="pres">
      <dgm:prSet presAssocID="{3B3D32E4-AACC-BA44-BAD5-1984CCAF63AD}" presName="dummy1a" presStyleCnt="0"/>
      <dgm:spPr/>
    </dgm:pt>
    <dgm:pt modelId="{2372E2CB-2DD2-5845-A3E5-9E5CD8D8E461}" type="pres">
      <dgm:prSet presAssocID="{3B3D32E4-AACC-BA44-BAD5-1984CCAF63AD}" presName="dummy1b" presStyleCnt="0"/>
      <dgm:spPr/>
    </dgm:pt>
    <dgm:pt modelId="{23954D91-9D63-DF4E-8BCC-9499ECC14408}" type="pres">
      <dgm:prSet presAssocID="{3B3D32E4-AACC-BA44-BAD5-1984CCAF63AD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C9029CD9-8E32-C34E-8FA5-E18D6941A10E}" type="pres">
      <dgm:prSet presAssocID="{3B3D32E4-AACC-BA44-BAD5-1984CCAF63AD}" presName="wedge2" presStyleLbl="node1" presStyleIdx="1" presStyleCnt="7"/>
      <dgm:spPr/>
    </dgm:pt>
    <dgm:pt modelId="{CAC95C57-5CC6-1B42-9CCA-2DDC728DD517}" type="pres">
      <dgm:prSet presAssocID="{3B3D32E4-AACC-BA44-BAD5-1984CCAF63AD}" presName="dummy2a" presStyleCnt="0"/>
      <dgm:spPr/>
    </dgm:pt>
    <dgm:pt modelId="{DEE86C39-E463-E243-BB83-5610F2274F2D}" type="pres">
      <dgm:prSet presAssocID="{3B3D32E4-AACC-BA44-BAD5-1984CCAF63AD}" presName="dummy2b" presStyleCnt="0"/>
      <dgm:spPr/>
    </dgm:pt>
    <dgm:pt modelId="{E432268C-8F79-E946-9318-5F4C2D9A277C}" type="pres">
      <dgm:prSet presAssocID="{3B3D32E4-AACC-BA44-BAD5-1984CCAF63AD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16E2FED0-AA65-514B-8616-41FE77BF9C75}" type="pres">
      <dgm:prSet presAssocID="{3B3D32E4-AACC-BA44-BAD5-1984CCAF63AD}" presName="wedge3" presStyleLbl="node1" presStyleIdx="2" presStyleCnt="7"/>
      <dgm:spPr/>
    </dgm:pt>
    <dgm:pt modelId="{49086AD5-64DB-D243-A913-1B6CC97D33EF}" type="pres">
      <dgm:prSet presAssocID="{3B3D32E4-AACC-BA44-BAD5-1984CCAF63AD}" presName="dummy3a" presStyleCnt="0"/>
      <dgm:spPr/>
    </dgm:pt>
    <dgm:pt modelId="{300DE329-729C-9B44-8E7F-118E7C27F7AF}" type="pres">
      <dgm:prSet presAssocID="{3B3D32E4-AACC-BA44-BAD5-1984CCAF63AD}" presName="dummy3b" presStyleCnt="0"/>
      <dgm:spPr/>
    </dgm:pt>
    <dgm:pt modelId="{8CC5B4A9-CE83-704A-8799-F77D77AFE6E6}" type="pres">
      <dgm:prSet presAssocID="{3B3D32E4-AACC-BA44-BAD5-1984CCAF63AD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69E3E687-9F55-9A48-8387-76C01B14256E}" type="pres">
      <dgm:prSet presAssocID="{3B3D32E4-AACC-BA44-BAD5-1984CCAF63AD}" presName="wedge4" presStyleLbl="node1" presStyleIdx="3" presStyleCnt="7"/>
      <dgm:spPr/>
    </dgm:pt>
    <dgm:pt modelId="{3610A3E0-75B5-0349-8866-EB417AEB3BD7}" type="pres">
      <dgm:prSet presAssocID="{3B3D32E4-AACC-BA44-BAD5-1984CCAF63AD}" presName="dummy4a" presStyleCnt="0"/>
      <dgm:spPr/>
    </dgm:pt>
    <dgm:pt modelId="{01C26276-AA07-FF45-B735-9292852E07BC}" type="pres">
      <dgm:prSet presAssocID="{3B3D32E4-AACC-BA44-BAD5-1984CCAF63AD}" presName="dummy4b" presStyleCnt="0"/>
      <dgm:spPr/>
    </dgm:pt>
    <dgm:pt modelId="{3F2B838C-5491-AD4E-BA59-92E403CA361C}" type="pres">
      <dgm:prSet presAssocID="{3B3D32E4-AACC-BA44-BAD5-1984CCAF63AD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D29DBE71-D523-A841-BE19-065DC381F2D1}" type="pres">
      <dgm:prSet presAssocID="{3B3D32E4-AACC-BA44-BAD5-1984CCAF63AD}" presName="wedge5" presStyleLbl="node1" presStyleIdx="4" presStyleCnt="7"/>
      <dgm:spPr/>
    </dgm:pt>
    <dgm:pt modelId="{515FDDC3-E175-F84E-B77A-91CF66BB41A5}" type="pres">
      <dgm:prSet presAssocID="{3B3D32E4-AACC-BA44-BAD5-1984CCAF63AD}" presName="dummy5a" presStyleCnt="0"/>
      <dgm:spPr/>
    </dgm:pt>
    <dgm:pt modelId="{A2F9A196-E431-7C46-BDA5-A9D963154D5E}" type="pres">
      <dgm:prSet presAssocID="{3B3D32E4-AACC-BA44-BAD5-1984CCAF63AD}" presName="dummy5b" presStyleCnt="0"/>
      <dgm:spPr/>
    </dgm:pt>
    <dgm:pt modelId="{444765A1-BDA8-D64F-A0CE-BC8BF6B667CD}" type="pres">
      <dgm:prSet presAssocID="{3B3D32E4-AACC-BA44-BAD5-1984CCAF63AD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C6AAF10A-556B-6D40-AFF3-AD51AA44913A}" type="pres">
      <dgm:prSet presAssocID="{3B3D32E4-AACC-BA44-BAD5-1984CCAF63AD}" presName="wedge6" presStyleLbl="node1" presStyleIdx="5" presStyleCnt="7"/>
      <dgm:spPr/>
    </dgm:pt>
    <dgm:pt modelId="{E4B6F39D-4A3F-E745-B2E3-028AFF1278E8}" type="pres">
      <dgm:prSet presAssocID="{3B3D32E4-AACC-BA44-BAD5-1984CCAF63AD}" presName="dummy6a" presStyleCnt="0"/>
      <dgm:spPr/>
    </dgm:pt>
    <dgm:pt modelId="{A0FACCF4-6FFC-A547-91B6-DDB48B27A721}" type="pres">
      <dgm:prSet presAssocID="{3B3D32E4-AACC-BA44-BAD5-1984CCAF63AD}" presName="dummy6b" presStyleCnt="0"/>
      <dgm:spPr/>
    </dgm:pt>
    <dgm:pt modelId="{81BF5AFA-D931-494B-8628-E71AF474501A}" type="pres">
      <dgm:prSet presAssocID="{3B3D32E4-AACC-BA44-BAD5-1984CCAF63AD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26E95D19-5287-784D-B307-E94A04477A76}" type="pres">
      <dgm:prSet presAssocID="{3B3D32E4-AACC-BA44-BAD5-1984CCAF63AD}" presName="wedge7" presStyleLbl="node1" presStyleIdx="6" presStyleCnt="7"/>
      <dgm:spPr/>
    </dgm:pt>
    <dgm:pt modelId="{A67028F1-BA88-B145-805E-B23C1FD27849}" type="pres">
      <dgm:prSet presAssocID="{3B3D32E4-AACC-BA44-BAD5-1984CCAF63AD}" presName="dummy7a" presStyleCnt="0"/>
      <dgm:spPr/>
    </dgm:pt>
    <dgm:pt modelId="{5A704E2C-01A7-5745-8E20-CF9C66179841}" type="pres">
      <dgm:prSet presAssocID="{3B3D32E4-AACC-BA44-BAD5-1984CCAF63AD}" presName="dummy7b" presStyleCnt="0"/>
      <dgm:spPr/>
    </dgm:pt>
    <dgm:pt modelId="{E01710C1-2094-B44A-BC5B-A4D5E6EB8D40}" type="pres">
      <dgm:prSet presAssocID="{3B3D32E4-AACC-BA44-BAD5-1984CCAF63AD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  <dgm:pt modelId="{E42BC7C7-6688-F042-9B70-D6F83C9D690C}" type="pres">
      <dgm:prSet presAssocID="{B1D1333D-12BE-1A4D-89F0-6A0349F6A9A8}" presName="arrowWedge1" presStyleLbl="fgSibTrans2D1" presStyleIdx="0" presStyleCnt="7"/>
      <dgm:spPr>
        <a:solidFill>
          <a:schemeClr val="accent1">
            <a:lumMod val="60000"/>
            <a:lumOff val="4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7876D8C3-634C-AE49-8C66-3F0D54B6B6D6}" type="pres">
      <dgm:prSet presAssocID="{A645DB06-A57D-E14C-B09F-D4C194B9EC85}" presName="arrowWedge2" presStyleLbl="fgSibTrans2D1" presStyleIdx="1" presStyleCnt="7"/>
      <dgm:spPr>
        <a:solidFill>
          <a:schemeClr val="accent1">
            <a:lumMod val="60000"/>
            <a:lumOff val="4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8C13C102-AB6D-204C-B0CB-972E255A356B}" type="pres">
      <dgm:prSet presAssocID="{C231DD28-AD6D-D144-B87C-270EF6CF8951}" presName="arrowWedge3" presStyleLbl="fgSibTrans2D1" presStyleIdx="2" presStyleCnt="7"/>
      <dgm:spPr>
        <a:solidFill>
          <a:schemeClr val="accent1">
            <a:lumMod val="60000"/>
            <a:lumOff val="4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124CB637-3B3E-AB4A-A666-AB1F679A610D}" type="pres">
      <dgm:prSet presAssocID="{EBD89B4F-6148-7C4B-86DA-3A29D82D0CCC}" presName="arrowWedge4" presStyleLbl="fgSibTrans2D1" presStyleIdx="3" presStyleCnt="7"/>
      <dgm:spPr>
        <a:solidFill>
          <a:schemeClr val="accent1">
            <a:lumMod val="60000"/>
            <a:lumOff val="4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926B0781-39EC-5247-9E0E-6D66BFBFB65F}" type="pres">
      <dgm:prSet presAssocID="{4BDA5ED4-FCE1-A94E-A96B-5773735B1973}" presName="arrowWedge5" presStyleLbl="fgSibTrans2D1" presStyleIdx="4" presStyleCnt="7"/>
      <dgm:spPr>
        <a:solidFill>
          <a:schemeClr val="accent1">
            <a:lumMod val="60000"/>
            <a:lumOff val="4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F8C3CDE7-D801-B841-9D05-14AAD8378537}" type="pres">
      <dgm:prSet presAssocID="{5900B650-A448-B444-A2EA-19640D01FBB3}" presName="arrowWedge6" presStyleLbl="fgSibTrans2D1" presStyleIdx="5" presStyleCnt="7"/>
      <dgm:spPr>
        <a:solidFill>
          <a:schemeClr val="accent1">
            <a:lumMod val="60000"/>
            <a:lumOff val="4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  <dgm:pt modelId="{6DA29D79-5689-FA49-8E56-3E092C73E8B4}" type="pres">
      <dgm:prSet presAssocID="{5C468B67-E13A-894E-A41C-E4DD9ED66231}" presName="arrowWedge7" presStyleLbl="fgSibTrans2D1" presStyleIdx="6" presStyleCnt="7"/>
      <dgm:spPr>
        <a:solidFill>
          <a:schemeClr val="accent1">
            <a:lumMod val="60000"/>
            <a:lumOff val="4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</dgm:pt>
  </dgm:ptLst>
  <dgm:cxnLst>
    <dgm:cxn modelId="{B520860A-9120-2C4B-9264-7ADD1C625F8B}" type="presOf" srcId="{DFE8EC29-63EF-9941-BBBE-8BAFF127646E}" destId="{69E3E687-9F55-9A48-8387-76C01B14256E}" srcOrd="0" destOrd="0" presId="urn:microsoft.com/office/officeart/2005/8/layout/cycle8"/>
    <dgm:cxn modelId="{A8302A0E-8B2B-FC4B-B748-B879F6441ADC}" type="presOf" srcId="{FB49F0D4-9044-3C45-8891-98B1168D161B}" destId="{81BF5AFA-D931-494B-8628-E71AF474501A}" srcOrd="1" destOrd="0" presId="urn:microsoft.com/office/officeart/2005/8/layout/cycle8"/>
    <dgm:cxn modelId="{F496941C-2BC0-5A4A-855C-D76DC7163AC0}" type="presOf" srcId="{FB49F0D4-9044-3C45-8891-98B1168D161B}" destId="{C6AAF10A-556B-6D40-AFF3-AD51AA44913A}" srcOrd="0" destOrd="0" presId="urn:microsoft.com/office/officeart/2005/8/layout/cycle8"/>
    <dgm:cxn modelId="{FED17F31-A0E3-4A4B-949B-FB3A71A14D6E}" type="presOf" srcId="{96F28718-72A5-2B4C-9CF8-AF4EE98617C4}" destId="{BF4CEF6A-F7CA-4347-AEBC-8E1D54D84587}" srcOrd="0" destOrd="0" presId="urn:microsoft.com/office/officeart/2005/8/layout/cycle8"/>
    <dgm:cxn modelId="{F7A96843-3274-D140-9FA0-7424D212F99D}" type="presOf" srcId="{DFE8EC29-63EF-9941-BBBE-8BAFF127646E}" destId="{3F2B838C-5491-AD4E-BA59-92E403CA361C}" srcOrd="1" destOrd="0" presId="urn:microsoft.com/office/officeart/2005/8/layout/cycle8"/>
    <dgm:cxn modelId="{E52F4144-3905-6E4B-AC53-7D60E6761FF0}" type="presOf" srcId="{0575136D-0ADC-734D-8E89-442453714C66}" destId="{16E2FED0-AA65-514B-8616-41FE77BF9C75}" srcOrd="0" destOrd="0" presId="urn:microsoft.com/office/officeart/2005/8/layout/cycle8"/>
    <dgm:cxn modelId="{E658844A-9F34-D84A-8ED4-861012D7EE10}" type="presOf" srcId="{128CD01A-AF5B-614D-B789-FA7D976A0433}" destId="{C9029CD9-8E32-C34E-8FA5-E18D6941A10E}" srcOrd="0" destOrd="0" presId="urn:microsoft.com/office/officeart/2005/8/layout/cycle8"/>
    <dgm:cxn modelId="{C7587871-94EF-A24E-8E89-073D4EEDF76E}" srcId="{3B3D32E4-AACC-BA44-BAD5-1984CCAF63AD}" destId="{9F34B8EA-5BA9-FC45-9F6C-958E893427B1}" srcOrd="6" destOrd="0" parTransId="{22D97793-6103-8F4A-A6E0-34472B4A7F49}" sibTransId="{5C468B67-E13A-894E-A41C-E4DD9ED66231}"/>
    <dgm:cxn modelId="{F0E70F8A-BDCF-0347-9488-0F3520D88A6A}" type="presOf" srcId="{CD49367D-6DF9-BC4E-BB2D-CC0D419FB443}" destId="{444765A1-BDA8-D64F-A0CE-BC8BF6B667CD}" srcOrd="1" destOrd="0" presId="urn:microsoft.com/office/officeart/2005/8/layout/cycle8"/>
    <dgm:cxn modelId="{3918768A-8F23-2147-BFC0-741C92CC44D2}" srcId="{3B3D32E4-AACC-BA44-BAD5-1984CCAF63AD}" destId="{FB49F0D4-9044-3C45-8891-98B1168D161B}" srcOrd="5" destOrd="0" parTransId="{DA44CA0A-79D7-DA42-AA56-A9018877FBE2}" sibTransId="{5900B650-A448-B444-A2EA-19640D01FBB3}"/>
    <dgm:cxn modelId="{B059A8B6-AF00-8945-A10E-7ECF0ADEFECC}" srcId="{3B3D32E4-AACC-BA44-BAD5-1984CCAF63AD}" destId="{0575136D-0ADC-734D-8E89-442453714C66}" srcOrd="2" destOrd="0" parTransId="{765942BB-4D92-C746-B7A7-E3F78D604E3B}" sibTransId="{C231DD28-AD6D-D144-B87C-270EF6CF8951}"/>
    <dgm:cxn modelId="{683B61B9-16C8-6843-82CD-08C95FCBADD3}" srcId="{3B3D32E4-AACC-BA44-BAD5-1984CCAF63AD}" destId="{DFE8EC29-63EF-9941-BBBE-8BAFF127646E}" srcOrd="3" destOrd="0" parTransId="{A0514168-011A-674A-9F47-88424799CA76}" sibTransId="{EBD89B4F-6148-7C4B-86DA-3A29D82D0CCC}"/>
    <dgm:cxn modelId="{A87B6FBE-40B3-CE45-8CDF-B76B55980AA9}" type="presOf" srcId="{96F28718-72A5-2B4C-9CF8-AF4EE98617C4}" destId="{23954D91-9D63-DF4E-8BCC-9499ECC14408}" srcOrd="1" destOrd="0" presId="urn:microsoft.com/office/officeart/2005/8/layout/cycle8"/>
    <dgm:cxn modelId="{9BDD2FC0-9EE7-174E-9B66-096C80367CC4}" srcId="{3B3D32E4-AACC-BA44-BAD5-1984CCAF63AD}" destId="{128CD01A-AF5B-614D-B789-FA7D976A0433}" srcOrd="1" destOrd="0" parTransId="{11ADA40F-B54F-7541-BCDC-970D0B66882D}" sibTransId="{A645DB06-A57D-E14C-B09F-D4C194B9EC85}"/>
    <dgm:cxn modelId="{19F3EFC1-99F4-A34B-98CC-0CEBCC62BFB8}" srcId="{3B3D32E4-AACC-BA44-BAD5-1984CCAF63AD}" destId="{CD49367D-6DF9-BC4E-BB2D-CC0D419FB443}" srcOrd="4" destOrd="0" parTransId="{26B89703-1BAA-C340-90C4-C58FD97D9F9E}" sibTransId="{4BDA5ED4-FCE1-A94E-A96B-5773735B1973}"/>
    <dgm:cxn modelId="{46081FC7-23B2-C84D-B510-603149C9C717}" type="presOf" srcId="{9F34B8EA-5BA9-FC45-9F6C-958E893427B1}" destId="{26E95D19-5287-784D-B307-E94A04477A76}" srcOrd="0" destOrd="0" presId="urn:microsoft.com/office/officeart/2005/8/layout/cycle8"/>
    <dgm:cxn modelId="{2D59D0D2-B141-1C4C-8969-D2580B2D7754}" type="presOf" srcId="{CD49367D-6DF9-BC4E-BB2D-CC0D419FB443}" destId="{D29DBE71-D523-A841-BE19-065DC381F2D1}" srcOrd="0" destOrd="0" presId="urn:microsoft.com/office/officeart/2005/8/layout/cycle8"/>
    <dgm:cxn modelId="{CE15D0D7-45FC-9C4C-A475-EC01B4A28B8D}" type="presOf" srcId="{3B3D32E4-AACC-BA44-BAD5-1984CCAF63AD}" destId="{DC6282B1-52C9-4447-BEE5-9842B57F0FF8}" srcOrd="0" destOrd="0" presId="urn:microsoft.com/office/officeart/2005/8/layout/cycle8"/>
    <dgm:cxn modelId="{418BCFD8-97E6-A346-8412-B2E46B245BA6}" srcId="{3B3D32E4-AACC-BA44-BAD5-1984CCAF63AD}" destId="{96F28718-72A5-2B4C-9CF8-AF4EE98617C4}" srcOrd="0" destOrd="0" parTransId="{11992D95-6233-9444-AE0A-51589AF8253E}" sibTransId="{B1D1333D-12BE-1A4D-89F0-6A0349F6A9A8}"/>
    <dgm:cxn modelId="{B47354DD-6339-4842-AEFB-C3AE3ACC08AE}" type="presOf" srcId="{128CD01A-AF5B-614D-B789-FA7D976A0433}" destId="{E432268C-8F79-E946-9318-5F4C2D9A277C}" srcOrd="1" destOrd="0" presId="urn:microsoft.com/office/officeart/2005/8/layout/cycle8"/>
    <dgm:cxn modelId="{ACFF0CEF-0C4D-094B-8742-9D6977C41245}" type="presOf" srcId="{9F34B8EA-5BA9-FC45-9F6C-958E893427B1}" destId="{E01710C1-2094-B44A-BC5B-A4D5E6EB8D40}" srcOrd="1" destOrd="0" presId="urn:microsoft.com/office/officeart/2005/8/layout/cycle8"/>
    <dgm:cxn modelId="{F94080F4-AA2D-5543-A1E9-63A63B4C075D}" type="presOf" srcId="{0575136D-0ADC-734D-8E89-442453714C66}" destId="{8CC5B4A9-CE83-704A-8799-F77D77AFE6E6}" srcOrd="1" destOrd="0" presId="urn:microsoft.com/office/officeart/2005/8/layout/cycle8"/>
    <dgm:cxn modelId="{C43F1D6C-8DC0-6B45-A5B0-C1F859432F6E}" type="presParOf" srcId="{DC6282B1-52C9-4447-BEE5-9842B57F0FF8}" destId="{BF4CEF6A-F7CA-4347-AEBC-8E1D54D84587}" srcOrd="0" destOrd="0" presId="urn:microsoft.com/office/officeart/2005/8/layout/cycle8"/>
    <dgm:cxn modelId="{F909A1E6-80AD-AA4D-A995-E73BDA56081B}" type="presParOf" srcId="{DC6282B1-52C9-4447-BEE5-9842B57F0FF8}" destId="{F0B2FDA6-60BF-9640-A2D7-0575E74E7947}" srcOrd="1" destOrd="0" presId="urn:microsoft.com/office/officeart/2005/8/layout/cycle8"/>
    <dgm:cxn modelId="{73046EF8-7F63-414D-95F3-0BD1592013CB}" type="presParOf" srcId="{DC6282B1-52C9-4447-BEE5-9842B57F0FF8}" destId="{2372E2CB-2DD2-5845-A3E5-9E5CD8D8E461}" srcOrd="2" destOrd="0" presId="urn:microsoft.com/office/officeart/2005/8/layout/cycle8"/>
    <dgm:cxn modelId="{3E2E634A-74CD-CB4E-B89B-4AB15532C50C}" type="presParOf" srcId="{DC6282B1-52C9-4447-BEE5-9842B57F0FF8}" destId="{23954D91-9D63-DF4E-8BCC-9499ECC14408}" srcOrd="3" destOrd="0" presId="urn:microsoft.com/office/officeart/2005/8/layout/cycle8"/>
    <dgm:cxn modelId="{6A306E9A-ADD7-F045-A884-40CB9B913790}" type="presParOf" srcId="{DC6282B1-52C9-4447-BEE5-9842B57F0FF8}" destId="{C9029CD9-8E32-C34E-8FA5-E18D6941A10E}" srcOrd="4" destOrd="0" presId="urn:microsoft.com/office/officeart/2005/8/layout/cycle8"/>
    <dgm:cxn modelId="{5ED2DAC0-48C1-A648-B6CB-8AA77D50EBA7}" type="presParOf" srcId="{DC6282B1-52C9-4447-BEE5-9842B57F0FF8}" destId="{CAC95C57-5CC6-1B42-9CCA-2DDC728DD517}" srcOrd="5" destOrd="0" presId="urn:microsoft.com/office/officeart/2005/8/layout/cycle8"/>
    <dgm:cxn modelId="{98BD9D57-BED1-5145-A229-E7E44B509B82}" type="presParOf" srcId="{DC6282B1-52C9-4447-BEE5-9842B57F0FF8}" destId="{DEE86C39-E463-E243-BB83-5610F2274F2D}" srcOrd="6" destOrd="0" presId="urn:microsoft.com/office/officeart/2005/8/layout/cycle8"/>
    <dgm:cxn modelId="{3155BCB8-F823-4D4A-B23F-93BE18AF4287}" type="presParOf" srcId="{DC6282B1-52C9-4447-BEE5-9842B57F0FF8}" destId="{E432268C-8F79-E946-9318-5F4C2D9A277C}" srcOrd="7" destOrd="0" presId="urn:microsoft.com/office/officeart/2005/8/layout/cycle8"/>
    <dgm:cxn modelId="{FEB65475-00BE-9D4C-931F-E2A64186DE76}" type="presParOf" srcId="{DC6282B1-52C9-4447-BEE5-9842B57F0FF8}" destId="{16E2FED0-AA65-514B-8616-41FE77BF9C75}" srcOrd="8" destOrd="0" presId="urn:microsoft.com/office/officeart/2005/8/layout/cycle8"/>
    <dgm:cxn modelId="{D10AA721-4E37-4C4A-95EE-5E8577696105}" type="presParOf" srcId="{DC6282B1-52C9-4447-BEE5-9842B57F0FF8}" destId="{49086AD5-64DB-D243-A913-1B6CC97D33EF}" srcOrd="9" destOrd="0" presId="urn:microsoft.com/office/officeart/2005/8/layout/cycle8"/>
    <dgm:cxn modelId="{B59D799D-98B2-4046-919F-CF22C8375702}" type="presParOf" srcId="{DC6282B1-52C9-4447-BEE5-9842B57F0FF8}" destId="{300DE329-729C-9B44-8E7F-118E7C27F7AF}" srcOrd="10" destOrd="0" presId="urn:microsoft.com/office/officeart/2005/8/layout/cycle8"/>
    <dgm:cxn modelId="{6653AD7D-87CA-334D-90C8-4FD7F4D60F9B}" type="presParOf" srcId="{DC6282B1-52C9-4447-BEE5-9842B57F0FF8}" destId="{8CC5B4A9-CE83-704A-8799-F77D77AFE6E6}" srcOrd="11" destOrd="0" presId="urn:microsoft.com/office/officeart/2005/8/layout/cycle8"/>
    <dgm:cxn modelId="{8CF2883D-A7D5-1C4B-9422-87E116CEB313}" type="presParOf" srcId="{DC6282B1-52C9-4447-BEE5-9842B57F0FF8}" destId="{69E3E687-9F55-9A48-8387-76C01B14256E}" srcOrd="12" destOrd="0" presId="urn:microsoft.com/office/officeart/2005/8/layout/cycle8"/>
    <dgm:cxn modelId="{1DBF9A6D-5D9A-5145-8560-31795DEDA010}" type="presParOf" srcId="{DC6282B1-52C9-4447-BEE5-9842B57F0FF8}" destId="{3610A3E0-75B5-0349-8866-EB417AEB3BD7}" srcOrd="13" destOrd="0" presId="urn:microsoft.com/office/officeart/2005/8/layout/cycle8"/>
    <dgm:cxn modelId="{DEC63F67-B351-2F40-8EBD-2B3DCB53BB20}" type="presParOf" srcId="{DC6282B1-52C9-4447-BEE5-9842B57F0FF8}" destId="{01C26276-AA07-FF45-B735-9292852E07BC}" srcOrd="14" destOrd="0" presId="urn:microsoft.com/office/officeart/2005/8/layout/cycle8"/>
    <dgm:cxn modelId="{1A4F613D-0D6C-EA44-B798-5373F0CEB049}" type="presParOf" srcId="{DC6282B1-52C9-4447-BEE5-9842B57F0FF8}" destId="{3F2B838C-5491-AD4E-BA59-92E403CA361C}" srcOrd="15" destOrd="0" presId="urn:microsoft.com/office/officeart/2005/8/layout/cycle8"/>
    <dgm:cxn modelId="{7A818012-4F70-C148-AF78-C3ECB7316B78}" type="presParOf" srcId="{DC6282B1-52C9-4447-BEE5-9842B57F0FF8}" destId="{D29DBE71-D523-A841-BE19-065DC381F2D1}" srcOrd="16" destOrd="0" presId="urn:microsoft.com/office/officeart/2005/8/layout/cycle8"/>
    <dgm:cxn modelId="{9DF23456-8C7E-DF48-8260-C03BDB455A71}" type="presParOf" srcId="{DC6282B1-52C9-4447-BEE5-9842B57F0FF8}" destId="{515FDDC3-E175-F84E-B77A-91CF66BB41A5}" srcOrd="17" destOrd="0" presId="urn:microsoft.com/office/officeart/2005/8/layout/cycle8"/>
    <dgm:cxn modelId="{102D6962-1ECC-2142-B5D1-99636C84CD27}" type="presParOf" srcId="{DC6282B1-52C9-4447-BEE5-9842B57F0FF8}" destId="{A2F9A196-E431-7C46-BDA5-A9D963154D5E}" srcOrd="18" destOrd="0" presId="urn:microsoft.com/office/officeart/2005/8/layout/cycle8"/>
    <dgm:cxn modelId="{8A165485-753F-EF4F-A1AD-2A906FF666EA}" type="presParOf" srcId="{DC6282B1-52C9-4447-BEE5-9842B57F0FF8}" destId="{444765A1-BDA8-D64F-A0CE-BC8BF6B667CD}" srcOrd="19" destOrd="0" presId="urn:microsoft.com/office/officeart/2005/8/layout/cycle8"/>
    <dgm:cxn modelId="{9DCAC04B-A3D0-D940-89D2-8971AD09E46E}" type="presParOf" srcId="{DC6282B1-52C9-4447-BEE5-9842B57F0FF8}" destId="{C6AAF10A-556B-6D40-AFF3-AD51AA44913A}" srcOrd="20" destOrd="0" presId="urn:microsoft.com/office/officeart/2005/8/layout/cycle8"/>
    <dgm:cxn modelId="{C6A0F600-094A-B547-8D67-8AFC21F2834A}" type="presParOf" srcId="{DC6282B1-52C9-4447-BEE5-9842B57F0FF8}" destId="{E4B6F39D-4A3F-E745-B2E3-028AFF1278E8}" srcOrd="21" destOrd="0" presId="urn:microsoft.com/office/officeart/2005/8/layout/cycle8"/>
    <dgm:cxn modelId="{704248D1-0823-3C49-9CD6-8AD0D9E2BE30}" type="presParOf" srcId="{DC6282B1-52C9-4447-BEE5-9842B57F0FF8}" destId="{A0FACCF4-6FFC-A547-91B6-DDB48B27A721}" srcOrd="22" destOrd="0" presId="urn:microsoft.com/office/officeart/2005/8/layout/cycle8"/>
    <dgm:cxn modelId="{7C19935F-EC44-7942-8BCD-D196B45FD655}" type="presParOf" srcId="{DC6282B1-52C9-4447-BEE5-9842B57F0FF8}" destId="{81BF5AFA-D931-494B-8628-E71AF474501A}" srcOrd="23" destOrd="0" presId="urn:microsoft.com/office/officeart/2005/8/layout/cycle8"/>
    <dgm:cxn modelId="{CB0751E7-3374-AE46-BCFE-43581E38BA27}" type="presParOf" srcId="{DC6282B1-52C9-4447-BEE5-9842B57F0FF8}" destId="{26E95D19-5287-784D-B307-E94A04477A76}" srcOrd="24" destOrd="0" presId="urn:microsoft.com/office/officeart/2005/8/layout/cycle8"/>
    <dgm:cxn modelId="{60145637-2ED3-2149-8875-7DDF4188BDDD}" type="presParOf" srcId="{DC6282B1-52C9-4447-BEE5-9842B57F0FF8}" destId="{A67028F1-BA88-B145-805E-B23C1FD27849}" srcOrd="25" destOrd="0" presId="urn:microsoft.com/office/officeart/2005/8/layout/cycle8"/>
    <dgm:cxn modelId="{19901854-CF1D-404C-8C09-9E91B8F24573}" type="presParOf" srcId="{DC6282B1-52C9-4447-BEE5-9842B57F0FF8}" destId="{5A704E2C-01A7-5745-8E20-CF9C66179841}" srcOrd="26" destOrd="0" presId="urn:microsoft.com/office/officeart/2005/8/layout/cycle8"/>
    <dgm:cxn modelId="{8EE4882E-6BDF-0B4D-AD90-B691A66AC014}" type="presParOf" srcId="{DC6282B1-52C9-4447-BEE5-9842B57F0FF8}" destId="{E01710C1-2094-B44A-BC5B-A4D5E6EB8D40}" srcOrd="27" destOrd="0" presId="urn:microsoft.com/office/officeart/2005/8/layout/cycle8"/>
    <dgm:cxn modelId="{6CEE0FB9-6A03-A441-96E2-DE3A4A59F961}" type="presParOf" srcId="{DC6282B1-52C9-4447-BEE5-9842B57F0FF8}" destId="{E42BC7C7-6688-F042-9B70-D6F83C9D690C}" srcOrd="28" destOrd="0" presId="urn:microsoft.com/office/officeart/2005/8/layout/cycle8"/>
    <dgm:cxn modelId="{3E3F9CF7-E41F-AA4F-94AB-E2A275DBA376}" type="presParOf" srcId="{DC6282B1-52C9-4447-BEE5-9842B57F0FF8}" destId="{7876D8C3-634C-AE49-8C66-3F0D54B6B6D6}" srcOrd="29" destOrd="0" presId="urn:microsoft.com/office/officeart/2005/8/layout/cycle8"/>
    <dgm:cxn modelId="{217AD324-1317-D949-9937-F21B2EC2DC28}" type="presParOf" srcId="{DC6282B1-52C9-4447-BEE5-9842B57F0FF8}" destId="{8C13C102-AB6D-204C-B0CB-972E255A356B}" srcOrd="30" destOrd="0" presId="urn:microsoft.com/office/officeart/2005/8/layout/cycle8"/>
    <dgm:cxn modelId="{1DBE57E4-4D81-1F4A-BB83-B3DC5866021E}" type="presParOf" srcId="{DC6282B1-52C9-4447-BEE5-9842B57F0FF8}" destId="{124CB637-3B3E-AB4A-A666-AB1F679A610D}" srcOrd="31" destOrd="0" presId="urn:microsoft.com/office/officeart/2005/8/layout/cycle8"/>
    <dgm:cxn modelId="{DBB4EF74-CF37-7344-9718-FB25457AD9A7}" type="presParOf" srcId="{DC6282B1-52C9-4447-BEE5-9842B57F0FF8}" destId="{926B0781-39EC-5247-9E0E-6D66BFBFB65F}" srcOrd="32" destOrd="0" presId="urn:microsoft.com/office/officeart/2005/8/layout/cycle8"/>
    <dgm:cxn modelId="{0DDC58B1-6257-444A-A14B-181BDD71EBF9}" type="presParOf" srcId="{DC6282B1-52C9-4447-BEE5-9842B57F0FF8}" destId="{F8C3CDE7-D801-B841-9D05-14AAD8378537}" srcOrd="33" destOrd="0" presId="urn:microsoft.com/office/officeart/2005/8/layout/cycle8"/>
    <dgm:cxn modelId="{8D39CE5E-F5C6-414A-AABE-110041539B38}" type="presParOf" srcId="{DC6282B1-52C9-4447-BEE5-9842B57F0FF8}" destId="{6DA29D79-5689-FA49-8E56-3E092C73E8B4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CEF6A-F7CA-4347-AEBC-8E1D54D84587}">
      <dsp:nvSpPr>
        <dsp:cNvPr id="0" name=""/>
        <dsp:cNvSpPr/>
      </dsp:nvSpPr>
      <dsp:spPr>
        <a:xfrm>
          <a:off x="1379538" y="216966"/>
          <a:ext cx="2987731" cy="2987731"/>
        </a:xfrm>
        <a:prstGeom prst="pie">
          <a:avLst>
            <a:gd name="adj1" fmla="val 16200000"/>
            <a:gd name="adj2" fmla="val 192857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Prof Assoc contact</a:t>
          </a:r>
        </a:p>
      </dsp:txBody>
      <dsp:txXfrm>
        <a:off x="2949164" y="494398"/>
        <a:ext cx="711364" cy="569091"/>
      </dsp:txXfrm>
    </dsp:sp>
    <dsp:sp modelId="{C9029CD9-8E32-C34E-8FA5-E18D6941A10E}">
      <dsp:nvSpPr>
        <dsp:cNvPr id="0" name=""/>
        <dsp:cNvSpPr/>
      </dsp:nvSpPr>
      <dsp:spPr>
        <a:xfrm>
          <a:off x="1417951" y="264983"/>
          <a:ext cx="2987731" cy="2987731"/>
        </a:xfrm>
        <a:prstGeom prst="pie">
          <a:avLst>
            <a:gd name="adj1" fmla="val 19285716"/>
            <a:gd name="adj2" fmla="val 771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Jurisdiction contacts</a:t>
          </a:r>
        </a:p>
      </dsp:txBody>
      <dsp:txXfrm>
        <a:off x="3447119" y="1348035"/>
        <a:ext cx="818069" cy="497955"/>
      </dsp:txXfrm>
    </dsp:sp>
    <dsp:sp modelId="{16E2FED0-AA65-514B-8616-41FE77BF9C75}">
      <dsp:nvSpPr>
        <dsp:cNvPr id="0" name=""/>
        <dsp:cNvSpPr/>
      </dsp:nvSpPr>
      <dsp:spPr>
        <a:xfrm>
          <a:off x="1404080" y="325449"/>
          <a:ext cx="2987731" cy="2987731"/>
        </a:xfrm>
        <a:prstGeom prst="pie">
          <a:avLst>
            <a:gd name="adj1" fmla="val 771428"/>
            <a:gd name="adj2" fmla="val 385714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Tertiary partners</a:t>
          </a:r>
        </a:p>
      </dsp:txBody>
      <dsp:txXfrm>
        <a:off x="3322630" y="2094968"/>
        <a:ext cx="711364" cy="551307"/>
      </dsp:txXfrm>
    </dsp:sp>
    <dsp:sp modelId="{69E3E687-9F55-9A48-8387-76C01B14256E}">
      <dsp:nvSpPr>
        <dsp:cNvPr id="0" name=""/>
        <dsp:cNvSpPr/>
      </dsp:nvSpPr>
      <dsp:spPr>
        <a:xfrm>
          <a:off x="1348593" y="352125"/>
          <a:ext cx="2987731" cy="2987731"/>
        </a:xfrm>
        <a:prstGeom prst="pie">
          <a:avLst>
            <a:gd name="adj1" fmla="val 3857226"/>
            <a:gd name="adj2" fmla="val 69428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Industry partners</a:t>
          </a:r>
        </a:p>
      </dsp:txBody>
      <dsp:txXfrm>
        <a:off x="2495669" y="2699628"/>
        <a:ext cx="693580" cy="497955"/>
      </dsp:txXfrm>
    </dsp:sp>
    <dsp:sp modelId="{D29DBE71-D523-A841-BE19-065DC381F2D1}">
      <dsp:nvSpPr>
        <dsp:cNvPr id="0" name=""/>
        <dsp:cNvSpPr/>
      </dsp:nvSpPr>
      <dsp:spPr>
        <a:xfrm>
          <a:off x="1293107" y="325449"/>
          <a:ext cx="2987731" cy="2987731"/>
        </a:xfrm>
        <a:prstGeom prst="pie">
          <a:avLst>
            <a:gd name="adj1" fmla="val 6942858"/>
            <a:gd name="adj2" fmla="val 1002857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Indigenous partners</a:t>
          </a:r>
        </a:p>
      </dsp:txBody>
      <dsp:txXfrm>
        <a:off x="1650923" y="2094968"/>
        <a:ext cx="711364" cy="551307"/>
      </dsp:txXfrm>
    </dsp:sp>
    <dsp:sp modelId="{C6AAF10A-556B-6D40-AFF3-AD51AA44913A}">
      <dsp:nvSpPr>
        <dsp:cNvPr id="0" name=""/>
        <dsp:cNvSpPr/>
      </dsp:nvSpPr>
      <dsp:spPr>
        <a:xfrm>
          <a:off x="1279235" y="264983"/>
          <a:ext cx="2987731" cy="2987731"/>
        </a:xfrm>
        <a:prstGeom prst="pie">
          <a:avLst>
            <a:gd name="adj1" fmla="val 10028574"/>
            <a:gd name="adj2" fmla="val 1311428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Local area contacts</a:t>
          </a:r>
        </a:p>
      </dsp:txBody>
      <dsp:txXfrm>
        <a:off x="1419730" y="1348035"/>
        <a:ext cx="818069" cy="497955"/>
      </dsp:txXfrm>
    </dsp:sp>
    <dsp:sp modelId="{26E95D19-5287-784D-B307-E94A04477A76}">
      <dsp:nvSpPr>
        <dsp:cNvPr id="0" name=""/>
        <dsp:cNvSpPr/>
      </dsp:nvSpPr>
      <dsp:spPr>
        <a:xfrm>
          <a:off x="1317649" y="216966"/>
          <a:ext cx="2987731" cy="2987731"/>
        </a:xfrm>
        <a:prstGeom prst="pie">
          <a:avLst>
            <a:gd name="adj1" fmla="val 13114284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Community experts</a:t>
          </a:r>
        </a:p>
      </dsp:txBody>
      <dsp:txXfrm>
        <a:off x="2024390" y="494398"/>
        <a:ext cx="711364" cy="569091"/>
      </dsp:txXfrm>
    </dsp:sp>
    <dsp:sp modelId="{E42BC7C7-6688-F042-9B70-D6F83C9D690C}">
      <dsp:nvSpPr>
        <dsp:cNvPr id="0" name=""/>
        <dsp:cNvSpPr/>
      </dsp:nvSpPr>
      <dsp:spPr>
        <a:xfrm>
          <a:off x="1194434" y="32011"/>
          <a:ext cx="3357640" cy="3357640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76D8C3-634C-AE49-8C66-3F0D54B6B6D6}">
      <dsp:nvSpPr>
        <dsp:cNvPr id="0" name=""/>
        <dsp:cNvSpPr/>
      </dsp:nvSpPr>
      <dsp:spPr>
        <a:xfrm>
          <a:off x="1233089" y="80241"/>
          <a:ext cx="3357640" cy="3357640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13C102-AB6D-204C-B0CB-972E255A356B}">
      <dsp:nvSpPr>
        <dsp:cNvPr id="0" name=""/>
        <dsp:cNvSpPr/>
      </dsp:nvSpPr>
      <dsp:spPr>
        <a:xfrm>
          <a:off x="1219168" y="140566"/>
          <a:ext cx="3357640" cy="3357640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4CB637-3B3E-AB4A-A666-AB1F679A610D}">
      <dsp:nvSpPr>
        <dsp:cNvPr id="0" name=""/>
        <dsp:cNvSpPr/>
      </dsp:nvSpPr>
      <dsp:spPr>
        <a:xfrm>
          <a:off x="1163639" y="167092"/>
          <a:ext cx="3357640" cy="3357640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B0781-39EC-5247-9E0E-6D66BFBFB65F}">
      <dsp:nvSpPr>
        <dsp:cNvPr id="0" name=""/>
        <dsp:cNvSpPr/>
      </dsp:nvSpPr>
      <dsp:spPr>
        <a:xfrm>
          <a:off x="1108109" y="140566"/>
          <a:ext cx="3357640" cy="3357640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C3CDE7-D801-B841-9D05-14AAD8378537}">
      <dsp:nvSpPr>
        <dsp:cNvPr id="0" name=""/>
        <dsp:cNvSpPr/>
      </dsp:nvSpPr>
      <dsp:spPr>
        <a:xfrm>
          <a:off x="1094188" y="80241"/>
          <a:ext cx="3357640" cy="3357640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A29D79-5689-FA49-8E56-3E092C73E8B4}">
      <dsp:nvSpPr>
        <dsp:cNvPr id="0" name=""/>
        <dsp:cNvSpPr/>
      </dsp:nvSpPr>
      <dsp:spPr>
        <a:xfrm>
          <a:off x="1132843" y="32011"/>
          <a:ext cx="3357640" cy="3357640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1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0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2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6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5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6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22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2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8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diagramData" Target="../diagrams/data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6" Type="http://schemas.openxmlformats.org/officeDocument/2006/relationships/diagramColors" Target="../diagrams/colors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diagramQuickStyle" Target="../diagrams/quickStyl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diagramLayout" Target="../diagrams/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C0DD-C272-4A42-A512-44C92B6EF70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E3761-EC3B-4644-BF3B-0E8FDC5D6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71026E9-4F4D-8140-B6BF-CF29E5D0350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213117" y="1185037"/>
            <a:ext cx="5684919" cy="5163880"/>
            <a:chOff x="2213117" y="1185037"/>
            <a:chExt cx="5684919" cy="516388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35DB1B8-A84E-5A43-AA97-8A4B2C9ECFE7}"/>
                </a:ext>
              </a:extLst>
            </p:cNvPr>
            <p:cNvSpPr/>
            <p:nvPr/>
          </p:nvSpPr>
          <p:spPr>
            <a:xfrm>
              <a:off x="2440337" y="1185037"/>
              <a:ext cx="5201573" cy="516388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479B81D-D9BE-FD44-A042-3018CF2A60F7}"/>
                </a:ext>
              </a:extLst>
            </p:cNvPr>
            <p:cNvSpPr/>
            <p:nvPr/>
          </p:nvSpPr>
          <p:spPr>
            <a:xfrm>
              <a:off x="2996976" y="1730187"/>
              <a:ext cx="4117203" cy="413411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Diagram 9">
              <a:extLst>
                <a:ext uri="{FF2B5EF4-FFF2-40B4-BE49-F238E27FC236}">
                  <a16:creationId xmlns:a16="http://schemas.microsoft.com/office/drawing/2014/main" id="{43992609-13CE-CF49-B2AC-C5E533EB23A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88386491"/>
                </p:ext>
              </p:extLst>
            </p:nvPr>
          </p:nvGraphicFramePr>
          <p:xfrm>
            <a:off x="2213117" y="2011248"/>
            <a:ext cx="5684919" cy="355682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E092AF6-BA1F-B143-9454-3F041AB61447}"/>
                </a:ext>
              </a:extLst>
            </p:cNvPr>
            <p:cNvSpPr/>
            <p:nvPr/>
          </p:nvSpPr>
          <p:spPr>
            <a:xfrm>
              <a:off x="4450152" y="3221855"/>
              <a:ext cx="1181947" cy="1098441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71E1910-785D-D04A-8BB4-2D22039665B2}"/>
                </a:ext>
              </a:extLst>
            </p:cNvPr>
            <p:cNvSpPr txBox="1"/>
            <p:nvPr/>
          </p:nvSpPr>
          <p:spPr>
            <a:xfrm rot="2781567">
              <a:off x="6285759" y="1998430"/>
              <a:ext cx="888007" cy="338554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National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3D5C774-FC53-0343-852F-6F9781716CAC}"/>
                </a:ext>
              </a:extLst>
            </p:cNvPr>
            <p:cNvSpPr txBox="1"/>
            <p:nvPr/>
          </p:nvSpPr>
          <p:spPr>
            <a:xfrm>
              <a:off x="4445380" y="5936464"/>
              <a:ext cx="1395063" cy="30777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6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lvl="0"/>
              <a:r>
                <a:rPr lang="en-US" dirty="0"/>
                <a:t>State/Territory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5EE9DD3-8C61-7C4F-A76B-EA5DDAD5CDA1}"/>
                </a:ext>
              </a:extLst>
            </p:cNvPr>
            <p:cNvSpPr txBox="1"/>
            <p:nvPr/>
          </p:nvSpPr>
          <p:spPr>
            <a:xfrm rot="16620220">
              <a:off x="2418063" y="3259723"/>
              <a:ext cx="645574" cy="338554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defRPr sz="16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defRPr>
              </a:lvl1pPr>
            </a:lstStyle>
            <a:p>
              <a:pPr lvl="0"/>
              <a:r>
                <a:rPr lang="en-US" dirty="0"/>
                <a:t>Local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468B1D9-96D2-D949-8295-FAD3ACF42DFE}"/>
                </a:ext>
              </a:extLst>
            </p:cNvPr>
            <p:cNvSpPr txBox="1"/>
            <p:nvPr/>
          </p:nvSpPr>
          <p:spPr>
            <a:xfrm rot="3938732">
              <a:off x="6207754" y="2886430"/>
              <a:ext cx="10440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effectLst>
                    <a:outerShdw blurRad="50800" dist="38100" dir="2700000" algn="tl" rotWithShape="0">
                      <a:prstClr val="black">
                        <a:alpha val="20000"/>
                      </a:prstClr>
                    </a:outerShdw>
                  </a:effectLst>
                </a:rPr>
                <a:t>Education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2EAA707-5D99-5742-8FA2-FB2BA5871B81}"/>
                </a:ext>
              </a:extLst>
            </p:cNvPr>
            <p:cNvSpPr txBox="1"/>
            <p:nvPr/>
          </p:nvSpPr>
          <p:spPr>
            <a:xfrm>
              <a:off x="4624373" y="5486348"/>
              <a:ext cx="8624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effectLst>
                    <a:outerShdw blurRad="50800" dist="38100" dir="2700000" algn="tl" rotWithShape="0">
                      <a:prstClr val="black">
                        <a:alpha val="20000"/>
                      </a:prstClr>
                    </a:outerShdw>
                  </a:effectLst>
                </a:rPr>
                <a:t>Industry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665D1B4-EC49-6F42-8877-D3B131C98914}"/>
                </a:ext>
              </a:extLst>
            </p:cNvPr>
            <p:cNvSpPr txBox="1"/>
            <p:nvPr/>
          </p:nvSpPr>
          <p:spPr>
            <a:xfrm rot="17998998">
              <a:off x="2978310" y="2612087"/>
              <a:ext cx="1134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>
                  <a:rot lat="0" lon="0" rev="0"/>
                </a:camera>
                <a:lightRig rig="threePt" dir="t"/>
              </a:scene3d>
              <a:sp3d>
                <a:bevelT w="0" h="0"/>
              </a:sp3d>
            </a:bodyPr>
            <a:lstStyle/>
            <a:p>
              <a:r>
                <a:rPr lang="en-US" sz="1400" dirty="0">
                  <a:effectLst>
                    <a:outerShdw blurRad="50800" dist="38100" dir="2700000" algn="tl" rotWithShape="0">
                      <a:prstClr val="black">
                        <a:alpha val="20000"/>
                      </a:prstClr>
                    </a:outerShdw>
                  </a:effectLst>
                </a:rPr>
                <a:t>Community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851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F0F0EF9-94FD-5B48-9A99-AF7E016E4187}"/>
              </a:ext>
            </a:extLst>
          </p:cNvPr>
          <p:cNvSpPr txBox="1"/>
          <p:nvPr/>
        </p:nvSpPr>
        <p:spPr>
          <a:xfrm>
            <a:off x="4605724" y="3498027"/>
            <a:ext cx="847919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School name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8824F91-86CF-454E-80D0-E666F0F2D6DF}"/>
              </a:ext>
            </a:extLst>
          </p:cNvPr>
          <p:cNvGrpSpPr/>
          <p:nvPr/>
        </p:nvGrpSpPr>
        <p:grpSpPr>
          <a:xfrm>
            <a:off x="1839779" y="2522768"/>
            <a:ext cx="1863364" cy="840744"/>
            <a:chOff x="1839779" y="2522768"/>
            <a:chExt cx="1863364" cy="84074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ABBE10D-4DCE-D142-B17F-AC4C1AA7F07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082611" y="2705594"/>
              <a:ext cx="1620532" cy="657918"/>
            </a:xfrm>
            <a:prstGeom prst="line">
              <a:avLst/>
            </a:prstGeom>
            <a:ln w="19050">
              <a:solidFill>
                <a:srgbClr val="4472C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4B35D9D-46FB-7F4D-8BAA-5DE19A57B0DC}"/>
                </a:ext>
              </a:extLst>
            </p:cNvPr>
            <p:cNvSpPr/>
            <p:nvPr/>
          </p:nvSpPr>
          <p:spPr>
            <a:xfrm>
              <a:off x="1839779" y="2522768"/>
              <a:ext cx="309308" cy="309308"/>
            </a:xfrm>
            <a:prstGeom prst="ellipse">
              <a:avLst/>
            </a:prstGeom>
            <a:solidFill>
              <a:srgbClr val="4472C4"/>
            </a:solidFill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6C6B6DB-D4B4-4E4A-86B6-726E034DFF5F}"/>
              </a:ext>
            </a:extLst>
          </p:cNvPr>
          <p:cNvGrpSpPr/>
          <p:nvPr/>
        </p:nvGrpSpPr>
        <p:grpSpPr>
          <a:xfrm>
            <a:off x="2803523" y="1030914"/>
            <a:ext cx="1648836" cy="1498946"/>
            <a:chOff x="2803523" y="1030914"/>
            <a:chExt cx="1648836" cy="1498946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1F30F38-CABA-164A-BF35-2B3BAA42AD4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26229" y="1262743"/>
              <a:ext cx="1426130" cy="1267117"/>
            </a:xfrm>
            <a:prstGeom prst="line">
              <a:avLst/>
            </a:prstGeom>
            <a:ln w="19050">
              <a:solidFill>
                <a:srgbClr val="4472C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EE7B2FD-D5A0-1F4D-B30A-8C976F0ED38B}"/>
                </a:ext>
              </a:extLst>
            </p:cNvPr>
            <p:cNvSpPr/>
            <p:nvPr/>
          </p:nvSpPr>
          <p:spPr>
            <a:xfrm>
              <a:off x="2803523" y="1030914"/>
              <a:ext cx="309308" cy="309308"/>
            </a:xfrm>
            <a:prstGeom prst="ellipse">
              <a:avLst/>
            </a:prstGeom>
            <a:solidFill>
              <a:srgbClr val="4472C4"/>
            </a:solidFill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DF8230D-4473-F44C-806A-39B79B2185F9}"/>
              </a:ext>
            </a:extLst>
          </p:cNvPr>
          <p:cNvGrpSpPr/>
          <p:nvPr/>
        </p:nvGrpSpPr>
        <p:grpSpPr>
          <a:xfrm>
            <a:off x="5632099" y="939320"/>
            <a:ext cx="1424098" cy="1561983"/>
            <a:chOff x="5632099" y="939320"/>
            <a:chExt cx="1424098" cy="1561983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34DE713-F5A7-3142-8940-99F6AA6062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32099" y="1110343"/>
              <a:ext cx="1280330" cy="1390960"/>
            </a:xfrm>
            <a:prstGeom prst="line">
              <a:avLst/>
            </a:prstGeom>
            <a:ln w="19050">
              <a:solidFill>
                <a:srgbClr val="4472C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B376780-F305-3C47-99C4-EA1F8DB73166}"/>
                </a:ext>
              </a:extLst>
            </p:cNvPr>
            <p:cNvSpPr/>
            <p:nvPr/>
          </p:nvSpPr>
          <p:spPr>
            <a:xfrm>
              <a:off x="6746889" y="939320"/>
              <a:ext cx="309308" cy="309308"/>
            </a:xfrm>
            <a:prstGeom prst="ellipse">
              <a:avLst/>
            </a:prstGeom>
            <a:solidFill>
              <a:srgbClr val="4472C4"/>
            </a:solidFill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F021C8A-4353-F940-B5F7-F90229A22F22}"/>
              </a:ext>
            </a:extLst>
          </p:cNvPr>
          <p:cNvGrpSpPr/>
          <p:nvPr/>
        </p:nvGrpSpPr>
        <p:grpSpPr>
          <a:xfrm>
            <a:off x="6458873" y="2970120"/>
            <a:ext cx="1828478" cy="438360"/>
            <a:chOff x="6458873" y="2970120"/>
            <a:chExt cx="1828478" cy="43836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A4D1F1D-725F-9C42-93FB-53D51A6420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58873" y="3150377"/>
              <a:ext cx="1640929" cy="258103"/>
            </a:xfrm>
            <a:prstGeom prst="line">
              <a:avLst/>
            </a:prstGeom>
            <a:ln w="19050">
              <a:solidFill>
                <a:srgbClr val="4472C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17CECC3-9D59-AB4C-A080-F5682BCCB783}"/>
                </a:ext>
              </a:extLst>
            </p:cNvPr>
            <p:cNvSpPr/>
            <p:nvPr/>
          </p:nvSpPr>
          <p:spPr>
            <a:xfrm>
              <a:off x="7978043" y="2970120"/>
              <a:ext cx="309308" cy="309308"/>
            </a:xfrm>
            <a:prstGeom prst="ellipse">
              <a:avLst/>
            </a:prstGeom>
            <a:solidFill>
              <a:srgbClr val="4472C4"/>
            </a:solidFill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8FD954C-827F-B44B-AD4B-C5D3C9029398}"/>
              </a:ext>
            </a:extLst>
          </p:cNvPr>
          <p:cNvGrpSpPr/>
          <p:nvPr/>
        </p:nvGrpSpPr>
        <p:grpSpPr>
          <a:xfrm>
            <a:off x="6101864" y="4542038"/>
            <a:ext cx="1997938" cy="309308"/>
            <a:chOff x="6101864" y="4542038"/>
            <a:chExt cx="1997938" cy="30930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F13115C-32B4-0F4B-9A6A-805DD88518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01864" y="4718464"/>
              <a:ext cx="1796172" cy="1"/>
            </a:xfrm>
            <a:prstGeom prst="line">
              <a:avLst/>
            </a:prstGeom>
            <a:ln w="19050">
              <a:solidFill>
                <a:srgbClr val="4472C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19B08E8-6406-AE44-967F-60F2F4362076}"/>
                </a:ext>
              </a:extLst>
            </p:cNvPr>
            <p:cNvSpPr/>
            <p:nvPr/>
          </p:nvSpPr>
          <p:spPr>
            <a:xfrm>
              <a:off x="7790494" y="4542038"/>
              <a:ext cx="309308" cy="309308"/>
            </a:xfrm>
            <a:prstGeom prst="ellipse">
              <a:avLst/>
            </a:prstGeom>
            <a:solidFill>
              <a:srgbClr val="4472C4"/>
            </a:solidFill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4EC0173-A4D5-1B42-B4A2-24A187A8619E}"/>
              </a:ext>
            </a:extLst>
          </p:cNvPr>
          <p:cNvGrpSpPr/>
          <p:nvPr/>
        </p:nvGrpSpPr>
        <p:grpSpPr>
          <a:xfrm>
            <a:off x="5142911" y="5233370"/>
            <a:ext cx="1489412" cy="1300313"/>
            <a:chOff x="5142911" y="5233370"/>
            <a:chExt cx="1489412" cy="1300313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F736F19-F389-4F4D-8981-DF21C7D200CD}"/>
                </a:ext>
              </a:extLst>
            </p:cNvPr>
            <p:cNvCxnSpPr>
              <a:cxnSpLocks/>
            </p:cNvCxnSpPr>
            <p:nvPr/>
          </p:nvCxnSpPr>
          <p:spPr>
            <a:xfrm>
              <a:off x="5142911" y="5233370"/>
              <a:ext cx="1315962" cy="1145659"/>
            </a:xfrm>
            <a:prstGeom prst="line">
              <a:avLst/>
            </a:prstGeom>
            <a:ln w="19050">
              <a:solidFill>
                <a:srgbClr val="4472C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E027C5F-EC52-0348-8F60-03A3E5BB7EAB}"/>
                </a:ext>
              </a:extLst>
            </p:cNvPr>
            <p:cNvSpPr/>
            <p:nvPr/>
          </p:nvSpPr>
          <p:spPr>
            <a:xfrm>
              <a:off x="6323015" y="6224375"/>
              <a:ext cx="309308" cy="309308"/>
            </a:xfrm>
            <a:prstGeom prst="ellipse">
              <a:avLst/>
            </a:prstGeom>
            <a:solidFill>
              <a:srgbClr val="4472C4"/>
            </a:solidFill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5D5240F-6091-944A-8C04-D3E07B8B0833}"/>
              </a:ext>
            </a:extLst>
          </p:cNvPr>
          <p:cNvGrpSpPr/>
          <p:nvPr/>
        </p:nvGrpSpPr>
        <p:grpSpPr>
          <a:xfrm>
            <a:off x="2477153" y="4764287"/>
            <a:ext cx="1612502" cy="1254666"/>
            <a:chOff x="2477153" y="4764287"/>
            <a:chExt cx="1612502" cy="1254666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7862F70-7AFB-024E-9E9D-6273563313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50603" y="4764287"/>
              <a:ext cx="1439052" cy="1100012"/>
            </a:xfrm>
            <a:prstGeom prst="line">
              <a:avLst/>
            </a:prstGeom>
            <a:ln w="19050">
              <a:solidFill>
                <a:srgbClr val="4472C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4DAC6AF-2880-B945-8C60-2D564A486B15}"/>
                </a:ext>
              </a:extLst>
            </p:cNvPr>
            <p:cNvSpPr/>
            <p:nvPr/>
          </p:nvSpPr>
          <p:spPr>
            <a:xfrm>
              <a:off x="2477153" y="5709645"/>
              <a:ext cx="309308" cy="309308"/>
            </a:xfrm>
            <a:prstGeom prst="ellipse">
              <a:avLst/>
            </a:prstGeom>
            <a:solidFill>
              <a:srgbClr val="4472C4"/>
            </a:solidFill>
            <a:ln w="2857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21B64A6E-E940-CC46-B61E-AC6E5E7EDEBA}"/>
              </a:ext>
            </a:extLst>
          </p:cNvPr>
          <p:cNvSpPr txBox="1"/>
          <p:nvPr/>
        </p:nvSpPr>
        <p:spPr>
          <a:xfrm>
            <a:off x="1766159" y="982718"/>
            <a:ext cx="1113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Contact details</a:t>
            </a:r>
          </a:p>
          <a:p>
            <a:endParaRPr lang="en-US" sz="11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91D9193-948D-154B-B8B8-70B28950062A}"/>
              </a:ext>
            </a:extLst>
          </p:cNvPr>
          <p:cNvSpPr txBox="1"/>
          <p:nvPr/>
        </p:nvSpPr>
        <p:spPr>
          <a:xfrm>
            <a:off x="7057734" y="875821"/>
            <a:ext cx="1113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Contact details</a:t>
            </a:r>
          </a:p>
          <a:p>
            <a:endParaRPr lang="en-US" sz="12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CE8C6E8-AEE2-8241-A22A-F3CFBDB40621}"/>
              </a:ext>
            </a:extLst>
          </p:cNvPr>
          <p:cNvSpPr txBox="1"/>
          <p:nvPr/>
        </p:nvSpPr>
        <p:spPr>
          <a:xfrm>
            <a:off x="8287351" y="2896053"/>
            <a:ext cx="1113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Contact details</a:t>
            </a:r>
          </a:p>
          <a:p>
            <a:endParaRPr lang="en-US" sz="12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5E3A057-C917-7E4B-AFD5-7454BDEE49B3}"/>
              </a:ext>
            </a:extLst>
          </p:cNvPr>
          <p:cNvSpPr txBox="1"/>
          <p:nvPr/>
        </p:nvSpPr>
        <p:spPr>
          <a:xfrm>
            <a:off x="8099802" y="4566950"/>
            <a:ext cx="1113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Contact details</a:t>
            </a:r>
          </a:p>
          <a:p>
            <a:endParaRPr lang="en-US" sz="12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8ECAA69-3C79-D240-AAD1-DA350F1967D5}"/>
              </a:ext>
            </a:extLst>
          </p:cNvPr>
          <p:cNvSpPr txBox="1"/>
          <p:nvPr/>
        </p:nvSpPr>
        <p:spPr>
          <a:xfrm>
            <a:off x="6632323" y="6147413"/>
            <a:ext cx="1113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Contact details</a:t>
            </a:r>
          </a:p>
          <a:p>
            <a:endParaRPr lang="en-US" sz="12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7D1D7C0-8D37-C547-BF4A-D1B9D1BECB97}"/>
              </a:ext>
            </a:extLst>
          </p:cNvPr>
          <p:cNvSpPr txBox="1"/>
          <p:nvPr/>
        </p:nvSpPr>
        <p:spPr>
          <a:xfrm>
            <a:off x="1416585" y="5709645"/>
            <a:ext cx="1113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Contact details</a:t>
            </a:r>
          </a:p>
          <a:p>
            <a:endParaRPr lang="en-US" sz="12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70EEBA6-9DDB-8243-B2AA-167F406F4B7D}"/>
              </a:ext>
            </a:extLst>
          </p:cNvPr>
          <p:cNvSpPr txBox="1"/>
          <p:nvPr/>
        </p:nvSpPr>
        <p:spPr>
          <a:xfrm>
            <a:off x="809464" y="2444770"/>
            <a:ext cx="1113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Contact details</a:t>
            </a:r>
          </a:p>
          <a:p>
            <a:endParaRPr lang="en-US" sz="12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00A132B-A192-7146-B996-0C94D67D7179}"/>
              </a:ext>
            </a:extLst>
          </p:cNvPr>
          <p:cNvSpPr txBox="1"/>
          <p:nvPr/>
        </p:nvSpPr>
        <p:spPr>
          <a:xfrm>
            <a:off x="153497" y="3718657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School name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D10142A-73FE-304D-AE4C-22262D29E11F}"/>
              </a:ext>
            </a:extLst>
          </p:cNvPr>
          <p:cNvSpPr txBox="1"/>
          <p:nvPr/>
        </p:nvSpPr>
        <p:spPr>
          <a:xfrm>
            <a:off x="208663" y="3963435"/>
            <a:ext cx="1087157" cy="12234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School contact 1</a:t>
            </a:r>
          </a:p>
          <a:p>
            <a:r>
              <a:rPr lang="en-US" sz="1050" dirty="0"/>
              <a:t>School contact 2</a:t>
            </a:r>
          </a:p>
          <a:p>
            <a:r>
              <a:rPr lang="en-US" sz="1050" dirty="0"/>
              <a:t>School contact 3</a:t>
            </a:r>
          </a:p>
          <a:p>
            <a:r>
              <a:rPr lang="en-US" sz="1050" dirty="0"/>
              <a:t>School contact 4</a:t>
            </a:r>
          </a:p>
          <a:p>
            <a:r>
              <a:rPr lang="en-US" sz="1050" dirty="0"/>
              <a:t>School contact 5</a:t>
            </a:r>
          </a:p>
          <a:p>
            <a:r>
              <a:rPr lang="en-US" sz="1050" dirty="0"/>
              <a:t>School contact 6</a:t>
            </a:r>
          </a:p>
          <a:p>
            <a:endParaRPr lang="en-US" sz="1050" dirty="0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B331EBF-A523-F046-A33D-578F8508FE89}"/>
              </a:ext>
            </a:extLst>
          </p:cNvPr>
          <p:cNvGrpSpPr/>
          <p:nvPr/>
        </p:nvGrpSpPr>
        <p:grpSpPr>
          <a:xfrm>
            <a:off x="1418197" y="3584454"/>
            <a:ext cx="3034162" cy="545407"/>
            <a:chOff x="1418197" y="3584454"/>
            <a:chExt cx="3034162" cy="545407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AB8B74D-D762-8042-B6EB-8267DA9FC71A}"/>
                </a:ext>
              </a:extLst>
            </p:cNvPr>
            <p:cNvGrpSpPr/>
            <p:nvPr/>
          </p:nvGrpSpPr>
          <p:grpSpPr>
            <a:xfrm>
              <a:off x="1418197" y="3584454"/>
              <a:ext cx="3034162" cy="545407"/>
              <a:chOff x="1418197" y="3584454"/>
              <a:chExt cx="3034162" cy="545407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147D3224-42F9-FC45-8A6A-5A4E49063E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773303" y="3771074"/>
                <a:ext cx="2679056" cy="96970"/>
              </a:xfrm>
              <a:prstGeom prst="line">
                <a:avLst/>
              </a:prstGeom>
              <a:ln w="28575">
                <a:solidFill>
                  <a:srgbClr val="2E528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61030243-9CAB-1A4C-A514-0ABC0EF904D1}"/>
                  </a:ext>
                </a:extLst>
              </p:cNvPr>
              <p:cNvSpPr/>
              <p:nvPr/>
            </p:nvSpPr>
            <p:spPr>
              <a:xfrm>
                <a:off x="1418197" y="3584454"/>
                <a:ext cx="545407" cy="545407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 w="28575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D9123231-F54E-1841-AA9E-4EA6D48DA731}"/>
                </a:ext>
              </a:extLst>
            </p:cNvPr>
            <p:cNvGrpSpPr/>
            <p:nvPr/>
          </p:nvGrpSpPr>
          <p:grpSpPr>
            <a:xfrm>
              <a:off x="1581223" y="3718657"/>
              <a:ext cx="225313" cy="293152"/>
              <a:chOff x="1690900" y="4542038"/>
              <a:chExt cx="225313" cy="293152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39E7747A-A29F-2044-81F9-12483B01B58A}"/>
                  </a:ext>
                </a:extLst>
              </p:cNvPr>
              <p:cNvGrpSpPr/>
              <p:nvPr/>
            </p:nvGrpSpPr>
            <p:grpSpPr>
              <a:xfrm>
                <a:off x="1690900" y="4542038"/>
                <a:ext cx="225313" cy="293152"/>
                <a:chOff x="1690900" y="4542038"/>
                <a:chExt cx="225313" cy="293152"/>
              </a:xfrm>
              <a:solidFill>
                <a:schemeClr val="bg1"/>
              </a:solidFill>
            </p:grpSpPr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4D2FD041-2D80-FD43-B664-9AF0E6144CD9}"/>
                    </a:ext>
                  </a:extLst>
                </p:cNvPr>
                <p:cNvSpPr/>
                <p:nvPr/>
              </p:nvSpPr>
              <p:spPr>
                <a:xfrm>
                  <a:off x="1690900" y="4542038"/>
                  <a:ext cx="222249" cy="222249"/>
                </a:xfrm>
                <a:prstGeom prst="ellipse">
                  <a:avLst/>
                </a:prstGeom>
                <a:grpFill/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Triangle 65">
                  <a:extLst>
                    <a:ext uri="{FF2B5EF4-FFF2-40B4-BE49-F238E27FC236}">
                      <a16:creationId xmlns:a16="http://schemas.microsoft.com/office/drawing/2014/main" id="{35AC2E53-46DE-604D-89DB-511E871680C9}"/>
                    </a:ext>
                  </a:extLst>
                </p:cNvPr>
                <p:cNvSpPr/>
                <p:nvPr/>
              </p:nvSpPr>
              <p:spPr>
                <a:xfrm rot="3600446">
                  <a:off x="1726934" y="4645911"/>
                  <a:ext cx="200113" cy="178445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B16F95B6-2F10-A94B-A7AE-415868EF6C8A}"/>
                  </a:ext>
                </a:extLst>
              </p:cNvPr>
              <p:cNvSpPr/>
              <p:nvPr/>
            </p:nvSpPr>
            <p:spPr>
              <a:xfrm>
                <a:off x="1724771" y="4583018"/>
                <a:ext cx="151065" cy="151065"/>
              </a:xfrm>
              <a:prstGeom prst="ellipse">
                <a:avLst/>
              </a:prstGeom>
              <a:solidFill>
                <a:srgbClr val="2E528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443771D8-89CC-8E4C-BA13-37A9116BAEFC}"/>
              </a:ext>
            </a:extLst>
          </p:cNvPr>
          <p:cNvSpPr txBox="1"/>
          <p:nvPr/>
        </p:nvSpPr>
        <p:spPr>
          <a:xfrm>
            <a:off x="2477153" y="124377"/>
            <a:ext cx="5184433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1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4472C4"/>
                </a:solidFill>
                <a:effectLst>
                  <a:outerShdw blurRad="50800" dist="38100" dir="2700000" algn="tl" rotWithShape="0">
                    <a:prstClr val="black">
                      <a:alpha val="19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Our professional learning ecosystem</a:t>
            </a:r>
          </a:p>
        </p:txBody>
      </p:sp>
      <p:pic>
        <p:nvPicPr>
          <p:cNvPr id="73" name="Graphic 72" descr="Users with solid fill">
            <a:extLst>
              <a:ext uri="{FF2B5EF4-FFF2-40B4-BE49-F238E27FC236}">
                <a16:creationId xmlns:a16="http://schemas.microsoft.com/office/drawing/2014/main" id="{5BC723C6-3BCA-044D-870D-E160BAD79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67618" y="966399"/>
            <a:ext cx="267850" cy="267850"/>
          </a:xfrm>
          <a:prstGeom prst="rect">
            <a:avLst/>
          </a:prstGeom>
        </p:spPr>
      </p:pic>
      <p:pic>
        <p:nvPicPr>
          <p:cNvPr id="76" name="Graphic 75" descr="Users with solid fill">
            <a:extLst>
              <a:ext uri="{FF2B5EF4-FFF2-40B4-BE49-F238E27FC236}">
                <a16:creationId xmlns:a16="http://schemas.microsoft.com/office/drawing/2014/main" id="{7179EDA1-A492-4B41-B8B2-CD43C21CA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8772" y="3003996"/>
            <a:ext cx="267850" cy="267850"/>
          </a:xfrm>
          <a:prstGeom prst="rect">
            <a:avLst/>
          </a:prstGeom>
        </p:spPr>
      </p:pic>
      <p:pic>
        <p:nvPicPr>
          <p:cNvPr id="77" name="Graphic 76" descr="Users with solid fill">
            <a:extLst>
              <a:ext uri="{FF2B5EF4-FFF2-40B4-BE49-F238E27FC236}">
                <a16:creationId xmlns:a16="http://schemas.microsoft.com/office/drawing/2014/main" id="{5BF1E285-3281-0146-9133-5123BC438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18174" y="4579486"/>
            <a:ext cx="267850" cy="267850"/>
          </a:xfrm>
          <a:prstGeom prst="rect">
            <a:avLst/>
          </a:prstGeom>
        </p:spPr>
      </p:pic>
      <p:pic>
        <p:nvPicPr>
          <p:cNvPr id="78" name="Graphic 77" descr="Users with solid fill">
            <a:extLst>
              <a:ext uri="{FF2B5EF4-FFF2-40B4-BE49-F238E27FC236}">
                <a16:creationId xmlns:a16="http://schemas.microsoft.com/office/drawing/2014/main" id="{1A8B9FD5-0010-3545-A06A-FB91D69D5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0094" y="6259483"/>
            <a:ext cx="267850" cy="267850"/>
          </a:xfrm>
          <a:prstGeom prst="rect">
            <a:avLst/>
          </a:prstGeom>
        </p:spPr>
      </p:pic>
      <p:pic>
        <p:nvPicPr>
          <p:cNvPr id="79" name="Graphic 78" descr="Users with solid fill">
            <a:extLst>
              <a:ext uri="{FF2B5EF4-FFF2-40B4-BE49-F238E27FC236}">
                <a16:creationId xmlns:a16="http://schemas.microsoft.com/office/drawing/2014/main" id="{8431B420-171C-7D48-A55F-72B794602F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8834" y="5741357"/>
            <a:ext cx="267850" cy="267850"/>
          </a:xfrm>
          <a:prstGeom prst="rect">
            <a:avLst/>
          </a:prstGeom>
        </p:spPr>
      </p:pic>
      <p:pic>
        <p:nvPicPr>
          <p:cNvPr id="80" name="Graphic 79" descr="Users with solid fill">
            <a:extLst>
              <a:ext uri="{FF2B5EF4-FFF2-40B4-BE49-F238E27FC236}">
                <a16:creationId xmlns:a16="http://schemas.microsoft.com/office/drawing/2014/main" id="{C62C348B-117C-D742-853E-F1A201C8A4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68739" y="2561210"/>
            <a:ext cx="267850" cy="267850"/>
          </a:xfrm>
          <a:prstGeom prst="rect">
            <a:avLst/>
          </a:prstGeom>
        </p:spPr>
      </p:pic>
      <p:pic>
        <p:nvPicPr>
          <p:cNvPr id="81" name="Graphic 80" descr="Users with solid fill">
            <a:extLst>
              <a:ext uri="{FF2B5EF4-FFF2-40B4-BE49-F238E27FC236}">
                <a16:creationId xmlns:a16="http://schemas.microsoft.com/office/drawing/2014/main" id="{CF1792E7-D801-8547-8A37-0A0EF81522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34268" y="1056626"/>
            <a:ext cx="267850" cy="26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46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CARA Document" ma:contentTypeID="0x0101007A9D79ACD8B79D48A9A515D2FD058548008BCE3E307FE30D4ABA1624827A72884B" ma:contentTypeVersion="31" ma:contentTypeDescription="" ma:contentTypeScope="" ma:versionID="426e58bb1469270628f39737cde12067">
  <xsd:schema xmlns:xsd="http://www.w3.org/2001/XMLSchema" xmlns:xs="http://www.w3.org/2001/XMLSchema" xmlns:p="http://schemas.microsoft.com/office/2006/metadata/properties" xmlns:ns2="0519a28c-16ef-4319-8fb5-3dedc21794e1" xmlns:ns3="45214841-d179-4c24-9a02-a1acd0d71600" xmlns:ns4="6527affb-65bc-488a-a6d2-a176a88021df" xmlns:ns5="e44be4b9-3863-4a40-b4c6-aeb3ef538c55" xmlns:ns6="00b822ae-1626-4f56-b7e6-a65269d74a34" targetNamespace="http://schemas.microsoft.com/office/2006/metadata/properties" ma:root="true" ma:fieldsID="df02a6a3d5c4a03fd59a91f0ed6ef465" ns2:_="" ns3:_="" ns4:_="" ns5:_="" ns6:_="">
    <xsd:import namespace="0519a28c-16ef-4319-8fb5-3dedc21794e1"/>
    <xsd:import namespace="45214841-d179-4c24-9a02-a1acd0d71600"/>
    <xsd:import namespace="6527affb-65bc-488a-a6d2-a176a88021df"/>
    <xsd:import namespace="e44be4b9-3863-4a40-b4c6-aeb3ef538c55"/>
    <xsd:import namespace="00b822ae-1626-4f56-b7e6-a65269d74a34"/>
    <xsd:element name="properties">
      <xsd:complexType>
        <xsd:sequence>
          <xsd:element name="documentManagement">
            <xsd:complexType>
              <xsd:all>
                <xsd:element ref="ns3:l9457d2d0f024b668a15488d0cd85765" minOccurs="0"/>
                <xsd:element ref="ns2:TaxCatchAll" minOccurs="0"/>
                <xsd:element ref="ns2:TaxCatchAllLabel" minOccurs="0"/>
                <xsd:element ref="ns3:p7617a46b5024bd5af959b3036b162ea" minOccurs="0"/>
                <xsd:element ref="ns4:h4cc32ef43a24a1e89c88c0872b4f0b3" minOccurs="0"/>
                <xsd:element ref="ns5:ac_Classification" minOccurs="0"/>
                <xsd:element ref="ns5:ac_documentnumber" minOccurs="0"/>
                <xsd:element ref="ns5:ac_group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Location" minOccurs="0"/>
                <xsd:element ref="ns6:MediaServiceOCR" minOccurs="0"/>
                <xsd:element ref="ns5:SharedWithUsers" minOccurs="0"/>
                <xsd:element ref="ns5:SharedWithDetails" minOccurs="0"/>
                <xsd:element ref="ns6:MediaServiceGenerationTime" minOccurs="0"/>
                <xsd:element ref="ns6:MediaServiceEventHashCode" minOccurs="0"/>
                <xsd:element ref="ns2:RevIMUniqueID" minOccurs="0"/>
                <xsd:element ref="ns6:MediaServiceAutoKeyPoints" minOccurs="0"/>
                <xsd:element ref="ns6:MediaServiceKeyPoints" minOccurs="0"/>
                <xsd:element ref="ns6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9a28c-16ef-4319-8fb5-3dedc21794e1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10a3057e-fbb7-4ded-bcc7-4b1346aab52b}" ma:internalName="TaxCatchAll" ma:showField="CatchAllData" ma:web="0519a28c-16ef-4319-8fb5-3dedc21794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10a3057e-fbb7-4ded-bcc7-4b1346aab52b}" ma:internalName="TaxCatchAllLabel" ma:readOnly="true" ma:showField="CatchAllDataLabel" ma:web="0519a28c-16ef-4319-8fb5-3dedc21794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RevIMUniqueID" ma:index="31" nillable="true" ma:displayName="Document Number" ma:internalName="RevIMUnique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214841-d179-4c24-9a02-a1acd0d71600" elementFormDefault="qualified">
    <xsd:import namespace="http://schemas.microsoft.com/office/2006/documentManagement/types"/>
    <xsd:import namespace="http://schemas.microsoft.com/office/infopath/2007/PartnerControls"/>
    <xsd:element name="l9457d2d0f024b668a15488d0cd85765" ma:index="8" ma:taxonomy="true" ma:internalName="l9457d2d0f024b668a15488d0cd85765" ma:taxonomyFieldName="ac_documenttype" ma:displayName="Document Type" ma:default="" ma:fieldId="{59457d2d-0f02-4b66-8a15-488d0cd85765}" ma:sspId="13422630-9eec-4f54-8260-f622dc549660" ma:termSetId="4d94a6a9-32d8-4602-abc1-58a3e66b06f6" ma:anchorId="e31384e8-a607-4a02-aa38-6732998f0d8e" ma:open="false" ma:isKeyword="false">
      <xsd:complexType>
        <xsd:sequence>
          <xsd:element ref="pc:Terms" minOccurs="0" maxOccurs="1"/>
        </xsd:sequence>
      </xsd:complexType>
    </xsd:element>
    <xsd:element name="p7617a46b5024bd5af959b3036b162ea" ma:index="12" ma:taxonomy="true" ma:internalName="p7617a46b5024bd5af959b3036b162ea" ma:taxonomyFieldName="ac_Activity" ma:displayName="Activity" ma:default="" ma:fieldId="{97617a46-b502-4bd5-af95-9b3036b162ea}" ma:sspId="13422630-9eec-4f54-8260-f622dc549660" ma:termSetId="4d94a6a9-32d8-4602-abc1-58a3e66b06f6" ma:anchorId="d766b358-8515-4dad-b99d-e3bdb73f13c1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27affb-65bc-488a-a6d2-a176a88021df" elementFormDefault="qualified">
    <xsd:import namespace="http://schemas.microsoft.com/office/2006/documentManagement/types"/>
    <xsd:import namespace="http://schemas.microsoft.com/office/infopath/2007/PartnerControls"/>
    <xsd:element name="h4cc32ef43a24a1e89c88c0872b4f0b3" ma:index="15" nillable="true" ma:taxonomy="true" ma:internalName="h4cc32ef43a24a1e89c88c0872b4f0b3" ma:taxonomyFieldName="ac_keywords" ma:displayName="Keyword" ma:default="" ma:fieldId="{14cc32ef-43a2-4a1e-89c8-8c0872b4f0b3}" ma:sspId="13422630-9eec-4f54-8260-f622dc549660" ma:termSetId="4d94a6a9-32d8-4602-abc1-58a3e66b06f6" ma:anchorId="9530fc1f-8efa-4429-95e1-c7881984da16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be4b9-3863-4a40-b4c6-aeb3ef538c55" elementFormDefault="qualified">
    <xsd:import namespace="http://schemas.microsoft.com/office/2006/documentManagement/types"/>
    <xsd:import namespace="http://schemas.microsoft.com/office/infopath/2007/PartnerControls"/>
    <xsd:element name="ac_Classification" ma:index="17" nillable="true" ma:displayName="Classification" ma:hidden="true" ma:internalName="ac_Classification" ma:readOnly="false">
      <xsd:simpleType>
        <xsd:restriction base="dms:Text">
          <xsd:maxLength value="255"/>
        </xsd:restriction>
      </xsd:simpleType>
    </xsd:element>
    <xsd:element name="ac_documentnumber" ma:index="18" nillable="true" ma:displayName="Document Number" ma:hidden="true" ma:internalName="ac_documentnumber" ma:readOnly="false">
      <xsd:simpleType>
        <xsd:restriction base="dms:Text">
          <xsd:maxLength value="255"/>
        </xsd:restriction>
      </xsd:simpleType>
    </xsd:element>
    <xsd:element name="ac_group" ma:index="19" nillable="true" ma:displayName="Group" ma:hidden="true" ma:internalName="ac_group" ma:readOnly="false">
      <xsd:simpleType>
        <xsd:restriction base="dms:Text">
          <xsd:maxLength value="255"/>
        </xsd:restriction>
      </xsd:simpleType>
    </xsd:element>
    <xsd:element name="SharedWithUsers" ma:index="2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b822ae-1626-4f56-b7e6-a65269d74a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4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7617a46b5024bd5af959b3036b162ea xmlns="45214841-d179-4c24-9a02-a1acd0d71600">
      <Terms xmlns="http://schemas.microsoft.com/office/infopath/2007/PartnerControls">
        <TermInfo xmlns="http://schemas.microsoft.com/office/infopath/2007/PartnerControls">
          <TermName xmlns="http://schemas.microsoft.com/office/infopath/2007/PartnerControls">Curriculum support</TermName>
          <TermId xmlns="http://schemas.microsoft.com/office/infopath/2007/PartnerControls">62de08b3-b420-475d-bc2c-29c9ae550e61</TermId>
        </TermInfo>
      </Terms>
    </p7617a46b5024bd5af959b3036b162ea>
    <l9457d2d0f024b668a15488d0cd85765 xmlns="45214841-d179-4c24-9a02-a1acd0d71600">
      <Terms xmlns="http://schemas.microsoft.com/office/infopath/2007/PartnerControls">
        <TermInfo xmlns="http://schemas.microsoft.com/office/infopath/2007/PartnerControls">
          <TermName xmlns="http://schemas.microsoft.com/office/infopath/2007/PartnerControls">Multimedia asset</TermName>
          <TermId xmlns="http://schemas.microsoft.com/office/infopath/2007/PartnerControls">b13eec2b-393d-4e27-92b8-0c51a7ba8b47</TermId>
        </TermInfo>
      </Terms>
    </l9457d2d0f024b668a15488d0cd85765>
    <TaxCatchAll xmlns="0519a28c-16ef-4319-8fb5-3dedc21794e1">
      <Value>102</Value>
      <Value>66</Value>
    </TaxCatchAll>
    <ac_group xmlns="e44be4b9-3863-4a40-b4c6-aeb3ef538c55" xsi:nil="true"/>
    <ac_Classification xmlns="e44be4b9-3863-4a40-b4c6-aeb3ef538c55" xsi:nil="true"/>
    <h4cc32ef43a24a1e89c88c0872b4f0b3 xmlns="6527affb-65bc-488a-a6d2-a176a88021df">
      <Terms xmlns="http://schemas.microsoft.com/office/infopath/2007/PartnerControls"/>
    </h4cc32ef43a24a1e89c88c0872b4f0b3>
    <ac_documentnumber xmlns="e44be4b9-3863-4a40-b4c6-aeb3ef538c55" xsi:nil="true"/>
  </documentManagement>
</p:properties>
</file>

<file path=customXml/itemProps1.xml><?xml version="1.0" encoding="utf-8"?>
<ds:datastoreItem xmlns:ds="http://schemas.openxmlformats.org/officeDocument/2006/customXml" ds:itemID="{CF71CD46-46DC-448D-A112-97C4087C8003}"/>
</file>

<file path=customXml/itemProps2.xml><?xml version="1.0" encoding="utf-8"?>
<ds:datastoreItem xmlns:ds="http://schemas.openxmlformats.org/officeDocument/2006/customXml" ds:itemID="{57600299-8429-49D8-9B3C-E21D9925FB14}"/>
</file>

<file path=customXml/itemProps3.xml><?xml version="1.0" encoding="utf-8"?>
<ds:datastoreItem xmlns:ds="http://schemas.openxmlformats.org/officeDocument/2006/customXml" ds:itemID="{9F0C9779-66E6-4F75-AF18-712B99E20FE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40</Words>
  <Application>Microsoft Macintosh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Atkins, Sarah</dc:creator>
  <cp:lastModifiedBy>Atkins, Sarah</cp:lastModifiedBy>
  <cp:revision>1</cp:revision>
  <dcterms:created xsi:type="dcterms:W3CDTF">2021-10-13T05:02:35Z</dcterms:created>
  <dcterms:modified xsi:type="dcterms:W3CDTF">2021-10-13T05:57:41Z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0x0101007A9D79ACD8B79D48A9A515D2FD058548008BCE3E307FE30D4ABA1624827A72884B</vt:lpwstr>
  </property>
  <property fmtid="{D5CDD505-2E9C-101B-9397-08002B2CF9AE}" pid="3" name="ac_Activity">
    <vt:lpwstr>66;#Curriculum support|62de08b3-b420-475d-bc2c-29c9ae550e61</vt:lpwstr>
  </property>
  <property fmtid="{D5CDD505-2E9C-101B-9397-08002B2CF9AE}" pid="4" name="gb844606043843ca85709e79ee8bdc4e">
    <vt:lpwstr/>
  </property>
  <property fmtid="{D5CDD505-2E9C-101B-9397-08002B2CF9AE}" pid="5" name="ac_keywords">
    <vt:lpwstr/>
  </property>
  <property fmtid="{D5CDD505-2E9C-101B-9397-08002B2CF9AE}" pid="6" name="ac_projectphase">
    <vt:lpwstr/>
  </property>
  <property fmtid="{D5CDD505-2E9C-101B-9397-08002B2CF9AE}" pid="7" name="ac_documenttype">
    <vt:lpwstr>102;#Multimedia asset|b13eec2b-393d-4e27-92b8-0c51a7ba8b47</vt:lpwstr>
  </property>
</Properties>
</file>