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595" r:id="rId5"/>
    <p:sldId id="597" r:id="rId6"/>
    <p:sldId id="598" r:id="rId7"/>
    <p:sldId id="599" r:id="rId8"/>
    <p:sldId id="578" r:id="rId9"/>
    <p:sldId id="568" r:id="rId10"/>
    <p:sldId id="604" r:id="rId11"/>
    <p:sldId id="605" r:id="rId12"/>
    <p:sldId id="606" r:id="rId13"/>
    <p:sldId id="607" r:id="rId14"/>
    <p:sldId id="608" r:id="rId15"/>
    <p:sldId id="609" r:id="rId16"/>
    <p:sldId id="610" r:id="rId17"/>
    <p:sldId id="611" r:id="rId18"/>
    <p:sldId id="612" r:id="rId19"/>
    <p:sldId id="284" r:id="rId20"/>
    <p:sldId id="601" r:id="rId21"/>
    <p:sldId id="616" r:id="rId22"/>
    <p:sldId id="600" r:id="rId23"/>
    <p:sldId id="274" r:id="rId24"/>
    <p:sldId id="602" r:id="rId25"/>
    <p:sldId id="613" r:id="rId26"/>
    <p:sldId id="286" r:id="rId27"/>
    <p:sldId id="287" r:id="rId28"/>
    <p:sldId id="288" r:id="rId29"/>
    <p:sldId id="614" r:id="rId30"/>
    <p:sldId id="61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i Stone" initials="JS" lastIdx="80" clrIdx="0">
    <p:extLst>
      <p:ext uri="{19B8F6BF-5375-455C-9EA6-DF929625EA0E}">
        <p15:presenceInfo xmlns:p15="http://schemas.microsoft.com/office/powerpoint/2012/main" userId="Jacqui St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295"/>
    <a:srgbClr val="007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1C4AAB-3A02-4106-B2A5-021392806119}" v="20" dt="2021-09-21T06:12:47.313"/>
    <p1510:client id="{9A683BF8-8AB1-1444-AD61-3D2297983BB3}" v="32" dt="2021-09-22T05:06:58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08"/>
  </p:normalViewPr>
  <p:slideViewPr>
    <p:cSldViewPr snapToGrid="0">
      <p:cViewPr varScale="1">
        <p:scale>
          <a:sx n="118" d="100"/>
          <a:sy n="118" d="100"/>
        </p:scale>
        <p:origin x="19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ng, Julie" userId="5a8d1535-6a17-497f-a023-b9cf9a3a0c90" providerId="ADAL" clId="{561C4AAB-3A02-4106-B2A5-021392806119}"/>
    <pc:docChg chg="custSel modSld">
      <pc:chgData name="King, Julie" userId="5a8d1535-6a17-497f-a023-b9cf9a3a0c90" providerId="ADAL" clId="{561C4AAB-3A02-4106-B2A5-021392806119}" dt="2021-09-21T06:12:47.313" v="19" actId="20577"/>
      <pc:docMkLst>
        <pc:docMk/>
      </pc:docMkLst>
      <pc:sldChg chg="delSp modSp mod">
        <pc:chgData name="King, Julie" userId="5a8d1535-6a17-497f-a023-b9cf9a3a0c90" providerId="ADAL" clId="{561C4AAB-3A02-4106-B2A5-021392806119}" dt="2021-09-21T06:11:42.059" v="2" actId="1076"/>
        <pc:sldMkLst>
          <pc:docMk/>
          <pc:sldMk cId="3099018964" sldId="286"/>
        </pc:sldMkLst>
        <pc:spChg chg="mod">
          <ac:chgData name="King, Julie" userId="5a8d1535-6a17-497f-a023-b9cf9a3a0c90" providerId="ADAL" clId="{561C4AAB-3A02-4106-B2A5-021392806119}" dt="2021-09-21T06:11:42.059" v="2" actId="1076"/>
          <ac:spMkLst>
            <pc:docMk/>
            <pc:sldMk cId="3099018964" sldId="286"/>
            <ac:spMk id="3" creationId="{7BACC84A-2F88-004D-B7E8-880C2C7677C8}"/>
          </ac:spMkLst>
        </pc:spChg>
        <pc:picChg chg="del">
          <ac:chgData name="King, Julie" userId="5a8d1535-6a17-497f-a023-b9cf9a3a0c90" providerId="ADAL" clId="{561C4AAB-3A02-4106-B2A5-021392806119}" dt="2021-09-21T06:11:35.139" v="1" actId="21"/>
          <ac:picMkLst>
            <pc:docMk/>
            <pc:sldMk cId="3099018964" sldId="286"/>
            <ac:picMk id="10" creationId="{1AEF8046-2862-1541-A91D-1798043F06AD}"/>
          </ac:picMkLst>
        </pc:picChg>
      </pc:sldChg>
      <pc:sldChg chg="modSp mod">
        <pc:chgData name="King, Julie" userId="5a8d1535-6a17-497f-a023-b9cf9a3a0c90" providerId="ADAL" clId="{561C4AAB-3A02-4106-B2A5-021392806119}" dt="2021-09-21T06:12:47.313" v="19" actId="20577"/>
        <pc:sldMkLst>
          <pc:docMk/>
          <pc:sldMk cId="1082025802" sldId="288"/>
        </pc:sldMkLst>
        <pc:spChg chg="mod">
          <ac:chgData name="King, Julie" userId="5a8d1535-6a17-497f-a023-b9cf9a3a0c90" providerId="ADAL" clId="{561C4AAB-3A02-4106-B2A5-021392806119}" dt="2021-09-21T06:12:47.313" v="19" actId="20577"/>
          <ac:spMkLst>
            <pc:docMk/>
            <pc:sldMk cId="1082025802" sldId="288"/>
            <ac:spMk id="3" creationId="{7BACC84A-2F88-004D-B7E8-880C2C7677C8}"/>
          </ac:spMkLst>
        </pc:spChg>
      </pc:sldChg>
    </pc:docChg>
  </pc:docChgLst>
  <pc:docChgLst>
    <pc:chgData name="Atkins, Sarah" userId="f3ed7342-e7ef-4013-b46f-ad639f56d71b" providerId="ADAL" clId="{E5319C58-3780-5E42-B03B-150190246D96}"/>
    <pc:docChg chg="custSel modSld modMainMaster">
      <pc:chgData name="Atkins, Sarah" userId="f3ed7342-e7ef-4013-b46f-ad639f56d71b" providerId="ADAL" clId="{E5319C58-3780-5E42-B03B-150190246D96}" dt="2021-06-24T04:42:48.809" v="18" actId="20577"/>
      <pc:docMkLst>
        <pc:docMk/>
      </pc:docMkLst>
      <pc:sldChg chg="delCm">
        <pc:chgData name="Atkins, Sarah" userId="f3ed7342-e7ef-4013-b46f-ad639f56d71b" providerId="ADAL" clId="{E5319C58-3780-5E42-B03B-150190246D96}" dt="2021-06-22T03:09:18.752" v="7" actId="1592"/>
        <pc:sldMkLst>
          <pc:docMk/>
          <pc:sldMk cId="3603428087" sldId="578"/>
        </pc:sldMkLst>
      </pc:sldChg>
      <pc:sldChg chg="addSp delSp modSp mod">
        <pc:chgData name="Atkins, Sarah" userId="f3ed7342-e7ef-4013-b46f-ad639f56d71b" providerId="ADAL" clId="{E5319C58-3780-5E42-B03B-150190246D96}" dt="2021-06-22T03:06:46.708" v="2"/>
        <pc:sldMkLst>
          <pc:docMk/>
          <pc:sldMk cId="3579742553" sldId="595"/>
        </pc:sldMkLst>
        <pc:spChg chg="add del mod">
          <ac:chgData name="Atkins, Sarah" userId="f3ed7342-e7ef-4013-b46f-ad639f56d71b" providerId="ADAL" clId="{E5319C58-3780-5E42-B03B-150190246D96}" dt="2021-06-22T03:06:46.708" v="2"/>
          <ac:spMkLst>
            <pc:docMk/>
            <pc:sldMk cId="3579742553" sldId="595"/>
            <ac:spMk id="2" creationId="{29E3C101-481E-4147-A73D-5C4A3FE78EE4}"/>
          </ac:spMkLst>
        </pc:spChg>
      </pc:sldChg>
      <pc:sldChg chg="modSp mod">
        <pc:chgData name="Atkins, Sarah" userId="f3ed7342-e7ef-4013-b46f-ad639f56d71b" providerId="ADAL" clId="{E5319C58-3780-5E42-B03B-150190246D96}" dt="2021-06-24T04:42:48.809" v="18" actId="20577"/>
        <pc:sldMkLst>
          <pc:docMk/>
          <pc:sldMk cId="37030187" sldId="614"/>
        </pc:sldMkLst>
        <pc:spChg chg="mod">
          <ac:chgData name="Atkins, Sarah" userId="f3ed7342-e7ef-4013-b46f-ad639f56d71b" providerId="ADAL" clId="{E5319C58-3780-5E42-B03B-150190246D96}" dt="2021-06-24T04:42:48.809" v="18" actId="20577"/>
          <ac:spMkLst>
            <pc:docMk/>
            <pc:sldMk cId="37030187" sldId="614"/>
            <ac:spMk id="2" creationId="{87357A06-07B4-3B43-B411-8520B21EE88B}"/>
          </ac:spMkLst>
        </pc:spChg>
      </pc:sldChg>
      <pc:sldMasterChg chg="modSp mod modSldLayout">
        <pc:chgData name="Atkins, Sarah" userId="f3ed7342-e7ef-4013-b46f-ad639f56d71b" providerId="ADAL" clId="{E5319C58-3780-5E42-B03B-150190246D96}" dt="2021-06-22T03:07:07.831" v="6" actId="14100"/>
        <pc:sldMasterMkLst>
          <pc:docMk/>
          <pc:sldMasterMk cId="4257041350" sldId="2147483660"/>
        </pc:sldMasterMkLst>
        <pc:spChg chg="mod">
          <ac:chgData name="Atkins, Sarah" userId="f3ed7342-e7ef-4013-b46f-ad639f56d71b" providerId="ADAL" clId="{E5319C58-3780-5E42-B03B-150190246D96}" dt="2021-06-22T03:07:07.831" v="6" actId="14100"/>
          <ac:spMkLst>
            <pc:docMk/>
            <pc:sldMasterMk cId="4257041350" sldId="2147483660"/>
            <ac:spMk id="7" creationId="{DAD8F908-9DC5-4862-8368-5E38834E4F99}"/>
          </ac:spMkLst>
        </pc:spChg>
        <pc:sldLayoutChg chg="addSp delSp modSp mod">
          <pc:chgData name="Atkins, Sarah" userId="f3ed7342-e7ef-4013-b46f-ad639f56d71b" providerId="ADAL" clId="{E5319C58-3780-5E42-B03B-150190246D96}" dt="2021-06-22T03:07:01.268" v="5"/>
          <pc:sldLayoutMkLst>
            <pc:docMk/>
            <pc:sldMasterMk cId="4257041350" sldId="2147483660"/>
            <pc:sldLayoutMk cId="179961898" sldId="2147483661"/>
          </pc:sldLayoutMkLst>
          <pc:spChg chg="add del mod">
            <ac:chgData name="Atkins, Sarah" userId="f3ed7342-e7ef-4013-b46f-ad639f56d71b" providerId="ADAL" clId="{E5319C58-3780-5E42-B03B-150190246D96}" dt="2021-06-22T03:07:01.268" v="5"/>
            <ac:spMkLst>
              <pc:docMk/>
              <pc:sldMasterMk cId="4257041350" sldId="2147483660"/>
              <pc:sldLayoutMk cId="179961898" sldId="2147483661"/>
              <ac:spMk id="7" creationId="{D49B02A7-3D2E-8A43-A0C9-C01013ED5542}"/>
            </ac:spMkLst>
          </pc:spChg>
        </pc:sldLayoutChg>
      </pc:sldMasterChg>
    </pc:docChg>
  </pc:docChgLst>
  <pc:docChgLst>
    <pc:chgData name="Atkins, Sarah" userId="f3ed7342-e7ef-4013-b46f-ad639f56d71b" providerId="ADAL" clId="{9A683BF8-8AB1-1444-AD61-3D2297983BB3}"/>
    <pc:docChg chg="undo custSel modSld modMainMaster">
      <pc:chgData name="Atkins, Sarah" userId="f3ed7342-e7ef-4013-b46f-ad639f56d71b" providerId="ADAL" clId="{9A683BF8-8AB1-1444-AD61-3D2297983BB3}" dt="2021-09-22T05:09:51.541" v="416" actId="478"/>
      <pc:docMkLst>
        <pc:docMk/>
      </pc:docMkLst>
      <pc:sldChg chg="addSp delSp modSp mod">
        <pc:chgData name="Atkins, Sarah" userId="f3ed7342-e7ef-4013-b46f-ad639f56d71b" providerId="ADAL" clId="{9A683BF8-8AB1-1444-AD61-3D2297983BB3}" dt="2021-09-22T05:09:36.144" v="407" actId="478"/>
        <pc:sldMkLst>
          <pc:docMk/>
          <pc:sldMk cId="62549659" sldId="274"/>
        </pc:sldMkLst>
        <pc:spChg chg="mod">
          <ac:chgData name="Atkins, Sarah" userId="f3ed7342-e7ef-4013-b46f-ad639f56d71b" providerId="ADAL" clId="{9A683BF8-8AB1-1444-AD61-3D2297983BB3}" dt="2021-09-22T05:05:41.764" v="339" actId="14100"/>
          <ac:spMkLst>
            <pc:docMk/>
            <pc:sldMk cId="62549659" sldId="274"/>
            <ac:spMk id="14" creationId="{6B42A161-2C5C-8645-B280-36D329F1BD53}"/>
          </ac:spMkLst>
        </pc:spChg>
        <pc:spChg chg="add del mod">
          <ac:chgData name="Atkins, Sarah" userId="f3ed7342-e7ef-4013-b46f-ad639f56d71b" providerId="ADAL" clId="{9A683BF8-8AB1-1444-AD61-3D2297983BB3}" dt="2021-09-22T05:09:34.959" v="406" actId="478"/>
          <ac:spMkLst>
            <pc:docMk/>
            <pc:sldMk cId="62549659" sldId="274"/>
            <ac:spMk id="16" creationId="{A9A5FF67-9B87-EC41-A449-9D2782A29867}"/>
          </ac:spMkLst>
        </pc:spChg>
        <pc:picChg chg="del">
          <ac:chgData name="Atkins, Sarah" userId="f3ed7342-e7ef-4013-b46f-ad639f56d71b" providerId="ADAL" clId="{9A683BF8-8AB1-1444-AD61-3D2297983BB3}" dt="2021-09-22T05:02:52.561" v="299" actId="478"/>
          <ac:picMkLst>
            <pc:docMk/>
            <pc:sldMk cId="62549659" sldId="274"/>
            <ac:picMk id="35" creationId="{65297EA4-34F0-834E-B629-D72E07513254}"/>
          </ac:picMkLst>
        </pc:picChg>
        <pc:picChg chg="del">
          <ac:chgData name="Atkins, Sarah" userId="f3ed7342-e7ef-4013-b46f-ad639f56d71b" providerId="ADAL" clId="{9A683BF8-8AB1-1444-AD61-3D2297983BB3}" dt="2021-09-22T05:09:33.262" v="405" actId="478"/>
          <ac:picMkLst>
            <pc:docMk/>
            <pc:sldMk cId="62549659" sldId="274"/>
            <ac:picMk id="36" creationId="{0C0D1393-BEC1-EB45-A172-8D210FED1594}"/>
          </ac:picMkLst>
        </pc:picChg>
        <pc:picChg chg="del">
          <ac:chgData name="Atkins, Sarah" userId="f3ed7342-e7ef-4013-b46f-ad639f56d71b" providerId="ADAL" clId="{9A683BF8-8AB1-1444-AD61-3D2297983BB3}" dt="2021-09-22T05:09:36.144" v="407" actId="478"/>
          <ac:picMkLst>
            <pc:docMk/>
            <pc:sldMk cId="62549659" sldId="274"/>
            <ac:picMk id="37" creationId="{AA451F6E-A6D1-C64A-8C3D-4EEFA1B3B54C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11.738" v="395" actId="478"/>
        <pc:sldMkLst>
          <pc:docMk/>
          <pc:sldMk cId="2942039418" sldId="284"/>
        </pc:sldMkLst>
        <pc:spChg chg="add del mod">
          <ac:chgData name="Atkins, Sarah" userId="f3ed7342-e7ef-4013-b46f-ad639f56d71b" providerId="ADAL" clId="{9A683BF8-8AB1-1444-AD61-3D2297983BB3}" dt="2021-09-22T05:09:09.224" v="394" actId="478"/>
          <ac:spMkLst>
            <pc:docMk/>
            <pc:sldMk cId="2942039418" sldId="284"/>
            <ac:spMk id="12" creationId="{D2FFD126-5662-4641-98B5-41DF682AEC67}"/>
          </ac:spMkLst>
        </pc:spChg>
        <pc:picChg chg="del">
          <ac:chgData name="Atkins, Sarah" userId="f3ed7342-e7ef-4013-b46f-ad639f56d71b" providerId="ADAL" clId="{9A683BF8-8AB1-1444-AD61-3D2297983BB3}" dt="2021-09-22T05:02:35.079" v="291" actId="478"/>
          <ac:picMkLst>
            <pc:docMk/>
            <pc:sldMk cId="2942039418" sldId="284"/>
            <ac:picMk id="2" creationId="{81196998-6BE8-4DAF-A742-C88A577E95E7}"/>
          </ac:picMkLst>
        </pc:picChg>
        <pc:picChg chg="del">
          <ac:chgData name="Atkins, Sarah" userId="f3ed7342-e7ef-4013-b46f-ad639f56d71b" providerId="ADAL" clId="{9A683BF8-8AB1-1444-AD61-3D2297983BB3}" dt="2021-09-22T05:09:07.952" v="393" actId="478"/>
          <ac:picMkLst>
            <pc:docMk/>
            <pc:sldMk cId="2942039418" sldId="284"/>
            <ac:picMk id="3" creationId="{7AA09FB9-CB6A-4D37-B3A7-EC7869E9C60F}"/>
          </ac:picMkLst>
        </pc:picChg>
        <pc:picChg chg="del">
          <ac:chgData name="Atkins, Sarah" userId="f3ed7342-e7ef-4013-b46f-ad639f56d71b" providerId="ADAL" clId="{9A683BF8-8AB1-1444-AD61-3D2297983BB3}" dt="2021-09-22T05:09:11.738" v="395" actId="478"/>
          <ac:picMkLst>
            <pc:docMk/>
            <pc:sldMk cId="2942039418" sldId="284"/>
            <ac:picMk id="9" creationId="{677CE0BB-D1C0-4DFD-BDAE-F3ED1F40991A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51.541" v="416" actId="478"/>
        <pc:sldMkLst>
          <pc:docMk/>
          <pc:sldMk cId="3099018964" sldId="286"/>
        </pc:sldMkLst>
        <pc:spChg chg="add del mod">
          <ac:chgData name="Atkins, Sarah" userId="f3ed7342-e7ef-4013-b46f-ad639f56d71b" providerId="ADAL" clId="{9A683BF8-8AB1-1444-AD61-3D2297983BB3}" dt="2021-09-22T05:09:50.286" v="415" actId="478"/>
          <ac:spMkLst>
            <pc:docMk/>
            <pc:sldMk cId="3099018964" sldId="286"/>
            <ac:spMk id="8" creationId="{0CA0869A-162D-E54F-A3B7-443AA2121DE9}"/>
          </ac:spMkLst>
        </pc:spChg>
        <pc:picChg chg="del">
          <ac:chgData name="Atkins, Sarah" userId="f3ed7342-e7ef-4013-b46f-ad639f56d71b" providerId="ADAL" clId="{9A683BF8-8AB1-1444-AD61-3D2297983BB3}" dt="2021-09-22T05:04:14.069" v="329" actId="478"/>
          <ac:picMkLst>
            <pc:docMk/>
            <pc:sldMk cId="3099018964" sldId="286"/>
            <ac:picMk id="11" creationId="{9D393CCC-4D15-F94B-91CB-08B6EA62286F}"/>
          </ac:picMkLst>
        </pc:picChg>
        <pc:picChg chg="del">
          <ac:chgData name="Atkins, Sarah" userId="f3ed7342-e7ef-4013-b46f-ad639f56d71b" providerId="ADAL" clId="{9A683BF8-8AB1-1444-AD61-3D2297983BB3}" dt="2021-09-22T05:09:48.903" v="414" actId="478"/>
          <ac:picMkLst>
            <pc:docMk/>
            <pc:sldMk cId="3099018964" sldId="286"/>
            <ac:picMk id="12" creationId="{2F5F3C09-729E-CD4F-A919-A2C566C65ADC}"/>
          </ac:picMkLst>
        </pc:picChg>
        <pc:picChg chg="del">
          <ac:chgData name="Atkins, Sarah" userId="f3ed7342-e7ef-4013-b46f-ad639f56d71b" providerId="ADAL" clId="{9A683BF8-8AB1-1444-AD61-3D2297983BB3}" dt="2021-09-22T05:09:51.541" v="416" actId="478"/>
          <ac:picMkLst>
            <pc:docMk/>
            <pc:sldMk cId="3099018964" sldId="286"/>
            <ac:picMk id="13" creationId="{BB017D2B-BAB6-4745-8EC0-372F8CEEB17F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4:18.852" v="332"/>
        <pc:sldMkLst>
          <pc:docMk/>
          <pc:sldMk cId="937078492" sldId="287"/>
        </pc:sldMkLst>
        <pc:spChg chg="add mod">
          <ac:chgData name="Atkins, Sarah" userId="f3ed7342-e7ef-4013-b46f-ad639f56d71b" providerId="ADAL" clId="{9A683BF8-8AB1-1444-AD61-3D2297983BB3}" dt="2021-09-22T05:04:18.852" v="332"/>
          <ac:spMkLst>
            <pc:docMk/>
            <pc:sldMk cId="937078492" sldId="287"/>
            <ac:spMk id="10" creationId="{2EF77D4D-1FBC-2347-BB91-CED6CA9FCA18}"/>
          </ac:spMkLst>
        </pc:spChg>
        <pc:picChg chg="del">
          <ac:chgData name="Atkins, Sarah" userId="f3ed7342-e7ef-4013-b46f-ad639f56d71b" providerId="ADAL" clId="{9A683BF8-8AB1-1444-AD61-3D2297983BB3}" dt="2021-09-22T05:04:18.245" v="331" actId="478"/>
          <ac:picMkLst>
            <pc:docMk/>
            <pc:sldMk cId="937078492" sldId="287"/>
            <ac:picMk id="11" creationId="{9D393CCC-4D15-F94B-91CB-08B6EA62286F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4:23.057" v="334"/>
        <pc:sldMkLst>
          <pc:docMk/>
          <pc:sldMk cId="1082025802" sldId="288"/>
        </pc:sldMkLst>
        <pc:spChg chg="add mod">
          <ac:chgData name="Atkins, Sarah" userId="f3ed7342-e7ef-4013-b46f-ad639f56d71b" providerId="ADAL" clId="{9A683BF8-8AB1-1444-AD61-3D2297983BB3}" dt="2021-09-22T05:04:23.057" v="334"/>
          <ac:spMkLst>
            <pc:docMk/>
            <pc:sldMk cId="1082025802" sldId="288"/>
            <ac:spMk id="19" creationId="{52F46826-DFA0-B54E-8DDA-87D893EBE368}"/>
          </ac:spMkLst>
        </pc:spChg>
        <pc:picChg chg="del">
          <ac:chgData name="Atkins, Sarah" userId="f3ed7342-e7ef-4013-b46f-ad639f56d71b" providerId="ADAL" clId="{9A683BF8-8AB1-1444-AD61-3D2297983BB3}" dt="2021-09-22T05:04:22.399" v="333" actId="478"/>
          <ac:picMkLst>
            <pc:docMk/>
            <pc:sldMk cId="1082025802" sldId="288"/>
            <ac:picMk id="11" creationId="{9D393CCC-4D15-F94B-91CB-08B6EA62286F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07.187" v="365" actId="478"/>
        <pc:sldMkLst>
          <pc:docMk/>
          <pc:sldMk cId="84414943" sldId="568"/>
        </pc:sldMkLst>
        <pc:spChg chg="add del mod">
          <ac:chgData name="Atkins, Sarah" userId="f3ed7342-e7ef-4013-b46f-ad639f56d71b" providerId="ADAL" clId="{9A683BF8-8AB1-1444-AD61-3D2297983BB3}" dt="2021-09-22T05:08:06.072" v="364" actId="478"/>
          <ac:spMkLst>
            <pc:docMk/>
            <pc:sldMk cId="84414943" sldId="568"/>
            <ac:spMk id="9" creationId="{71EE3DE8-D0FF-DE44-9854-714E26E908C1}"/>
          </ac:spMkLst>
        </pc:spChg>
        <pc:picChg chg="del">
          <ac:chgData name="Atkins, Sarah" userId="f3ed7342-e7ef-4013-b46f-ad639f56d71b" providerId="ADAL" clId="{9A683BF8-8AB1-1444-AD61-3D2297983BB3}" dt="2021-09-22T05:01:44.140" v="271" actId="478"/>
          <ac:picMkLst>
            <pc:docMk/>
            <pc:sldMk cId="84414943" sldId="568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04.377" v="363" actId="478"/>
          <ac:picMkLst>
            <pc:docMk/>
            <pc:sldMk cId="84414943" sldId="568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07.187" v="365" actId="478"/>
          <ac:picMkLst>
            <pc:docMk/>
            <pc:sldMk cId="84414943" sldId="568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7:57.256" v="362" actId="1076"/>
        <pc:sldMkLst>
          <pc:docMk/>
          <pc:sldMk cId="3603428087" sldId="578"/>
        </pc:sldMkLst>
        <pc:spChg chg="add del mod">
          <ac:chgData name="Atkins, Sarah" userId="f3ed7342-e7ef-4013-b46f-ad639f56d71b" providerId="ADAL" clId="{9A683BF8-8AB1-1444-AD61-3D2297983BB3}" dt="2021-09-22T05:07:49.945" v="360" actId="478"/>
          <ac:spMkLst>
            <pc:docMk/>
            <pc:sldMk cId="3603428087" sldId="578"/>
            <ac:spMk id="13" creationId="{608E0B4E-6BF5-E145-A877-5FB86D2E0900}"/>
          </ac:spMkLst>
        </pc:spChg>
        <pc:picChg chg="mod">
          <ac:chgData name="Atkins, Sarah" userId="f3ed7342-e7ef-4013-b46f-ad639f56d71b" providerId="ADAL" clId="{9A683BF8-8AB1-1444-AD61-3D2297983BB3}" dt="2021-09-22T05:07:57.256" v="362" actId="1076"/>
          <ac:picMkLst>
            <pc:docMk/>
            <pc:sldMk cId="3603428087" sldId="578"/>
            <ac:picMk id="8" creationId="{65F5974C-CBAA-724C-8EFF-61717BC50625}"/>
          </ac:picMkLst>
        </pc:picChg>
        <pc:picChg chg="add del mod">
          <ac:chgData name="Atkins, Sarah" userId="f3ed7342-e7ef-4013-b46f-ad639f56d71b" providerId="ADAL" clId="{9A683BF8-8AB1-1444-AD61-3D2297983BB3}" dt="2021-09-22T05:07:48.241" v="359" actId="478"/>
          <ac:picMkLst>
            <pc:docMk/>
            <pc:sldMk cId="3603428087" sldId="578"/>
            <ac:picMk id="10" creationId="{7D16D777-6C18-7344-8CCD-875DE880F97A}"/>
          </ac:picMkLst>
        </pc:picChg>
        <pc:picChg chg="add del mod">
          <ac:chgData name="Atkins, Sarah" userId="f3ed7342-e7ef-4013-b46f-ad639f56d71b" providerId="ADAL" clId="{9A683BF8-8AB1-1444-AD61-3D2297983BB3}" dt="2021-09-22T05:07:51.610" v="361" actId="478"/>
          <ac:picMkLst>
            <pc:docMk/>
            <pc:sldMk cId="3603428087" sldId="578"/>
            <ac:picMk id="12" creationId="{154972E2-4985-8F44-A2B9-940291ECAFA8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7:27.330" v="349" actId="478"/>
        <pc:sldMkLst>
          <pc:docMk/>
          <pc:sldMk cId="3579742553" sldId="595"/>
        </pc:sldMkLst>
        <pc:spChg chg="add del mod">
          <ac:chgData name="Atkins, Sarah" userId="f3ed7342-e7ef-4013-b46f-ad639f56d71b" providerId="ADAL" clId="{9A683BF8-8AB1-1444-AD61-3D2297983BB3}" dt="2021-09-22T05:07:26.227" v="348" actId="478"/>
          <ac:spMkLst>
            <pc:docMk/>
            <pc:sldMk cId="3579742553" sldId="595"/>
            <ac:spMk id="2" creationId="{9268DD72-A241-3642-AC2B-55173E7C60C1}"/>
          </ac:spMkLst>
        </pc:spChg>
        <pc:picChg chg="del mod modCrop">
          <ac:chgData name="Atkins, Sarah" userId="f3ed7342-e7ef-4013-b46f-ad639f56d71b" providerId="ADAL" clId="{9A683BF8-8AB1-1444-AD61-3D2297983BB3}" dt="2021-09-22T05:00:01.733" v="248" actId="478"/>
          <ac:picMkLst>
            <pc:docMk/>
            <pc:sldMk cId="3579742553" sldId="595"/>
            <ac:picMk id="6" creationId="{FA352395-A8F9-DA40-A2C6-9E8D6A6CAA8A}"/>
          </ac:picMkLst>
        </pc:picChg>
        <pc:picChg chg="add del">
          <ac:chgData name="Atkins, Sarah" userId="f3ed7342-e7ef-4013-b46f-ad639f56d71b" providerId="ADAL" clId="{9A683BF8-8AB1-1444-AD61-3D2297983BB3}" dt="2021-09-22T05:07:23.065" v="346" actId="478"/>
          <ac:picMkLst>
            <pc:docMk/>
            <pc:sldMk cId="3579742553" sldId="595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7:27.330" v="349" actId="478"/>
          <ac:picMkLst>
            <pc:docMk/>
            <pc:sldMk cId="3579742553" sldId="595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7:33.003" v="352" actId="478"/>
        <pc:sldMkLst>
          <pc:docMk/>
          <pc:sldMk cId="3615277474" sldId="597"/>
        </pc:sldMkLst>
        <pc:spChg chg="mod">
          <ac:chgData name="Atkins, Sarah" userId="f3ed7342-e7ef-4013-b46f-ad639f56d71b" providerId="ADAL" clId="{9A683BF8-8AB1-1444-AD61-3D2297983BB3}" dt="2021-09-22T05:01:13.100" v="264" actId="20577"/>
          <ac:spMkLst>
            <pc:docMk/>
            <pc:sldMk cId="3615277474" sldId="597"/>
            <ac:spMk id="8" creationId="{D032E53F-C98E-4E41-A996-54E729E344E1}"/>
          </ac:spMkLst>
        </pc:spChg>
        <pc:spChg chg="add del mod">
          <ac:chgData name="Atkins, Sarah" userId="f3ed7342-e7ef-4013-b46f-ad639f56d71b" providerId="ADAL" clId="{9A683BF8-8AB1-1444-AD61-3D2297983BB3}" dt="2021-09-22T05:07:32.018" v="351" actId="478"/>
          <ac:spMkLst>
            <pc:docMk/>
            <pc:sldMk cId="3615277474" sldId="597"/>
            <ac:spMk id="15" creationId="{BB7C6F77-CA0C-2F45-985D-2BB6F8097A22}"/>
          </ac:spMkLst>
        </pc:spChg>
        <pc:picChg chg="del">
          <ac:chgData name="Atkins, Sarah" userId="f3ed7342-e7ef-4013-b46f-ad639f56d71b" providerId="ADAL" clId="{9A683BF8-8AB1-1444-AD61-3D2297983BB3}" dt="2021-09-22T05:01:16.579" v="265" actId="478"/>
          <ac:picMkLst>
            <pc:docMk/>
            <pc:sldMk cId="3615277474" sldId="597"/>
            <ac:picMk id="2" creationId="{81196998-6BE8-4DAF-A742-C88A577E95E7}"/>
          </ac:picMkLst>
        </pc:picChg>
        <pc:picChg chg="del">
          <ac:chgData name="Atkins, Sarah" userId="f3ed7342-e7ef-4013-b46f-ad639f56d71b" providerId="ADAL" clId="{9A683BF8-8AB1-1444-AD61-3D2297983BB3}" dt="2021-09-22T05:07:29.926" v="350" actId="478"/>
          <ac:picMkLst>
            <pc:docMk/>
            <pc:sldMk cId="3615277474" sldId="597"/>
            <ac:picMk id="3" creationId="{7AA09FB9-CB6A-4D37-B3A7-EC7869E9C60F}"/>
          </ac:picMkLst>
        </pc:picChg>
        <pc:picChg chg="del">
          <ac:chgData name="Atkins, Sarah" userId="f3ed7342-e7ef-4013-b46f-ad639f56d71b" providerId="ADAL" clId="{9A683BF8-8AB1-1444-AD61-3D2297983BB3}" dt="2021-09-22T05:07:33.003" v="352" actId="478"/>
          <ac:picMkLst>
            <pc:docMk/>
            <pc:sldMk cId="3615277474" sldId="597"/>
            <ac:picMk id="9" creationId="{677CE0BB-D1C0-4DFD-BDAE-F3ED1F40991A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7:39.283" v="355" actId="478"/>
        <pc:sldMkLst>
          <pc:docMk/>
          <pc:sldMk cId="746593758" sldId="598"/>
        </pc:sldMkLst>
        <pc:spChg chg="add del mod">
          <ac:chgData name="Atkins, Sarah" userId="f3ed7342-e7ef-4013-b46f-ad639f56d71b" providerId="ADAL" clId="{9A683BF8-8AB1-1444-AD61-3D2297983BB3}" dt="2021-09-22T05:07:37.706" v="354" actId="478"/>
          <ac:spMkLst>
            <pc:docMk/>
            <pc:sldMk cId="746593758" sldId="598"/>
            <ac:spMk id="14" creationId="{29494833-8A91-554F-B640-D96393DE7702}"/>
          </ac:spMkLst>
        </pc:spChg>
        <pc:picChg chg="del">
          <ac:chgData name="Atkins, Sarah" userId="f3ed7342-e7ef-4013-b46f-ad639f56d71b" providerId="ADAL" clId="{9A683BF8-8AB1-1444-AD61-3D2297983BB3}" dt="2021-09-22T05:01:24.691" v="267" actId="478"/>
          <ac:picMkLst>
            <pc:docMk/>
            <pc:sldMk cId="746593758" sldId="598"/>
            <ac:picMk id="2" creationId="{81196998-6BE8-4DAF-A742-C88A577E95E7}"/>
          </ac:picMkLst>
        </pc:picChg>
        <pc:picChg chg="del">
          <ac:chgData name="Atkins, Sarah" userId="f3ed7342-e7ef-4013-b46f-ad639f56d71b" providerId="ADAL" clId="{9A683BF8-8AB1-1444-AD61-3D2297983BB3}" dt="2021-09-22T05:07:35.636" v="353" actId="478"/>
          <ac:picMkLst>
            <pc:docMk/>
            <pc:sldMk cId="746593758" sldId="598"/>
            <ac:picMk id="3" creationId="{7AA09FB9-CB6A-4D37-B3A7-EC7869E9C60F}"/>
          </ac:picMkLst>
        </pc:picChg>
        <pc:picChg chg="del">
          <ac:chgData name="Atkins, Sarah" userId="f3ed7342-e7ef-4013-b46f-ad639f56d71b" providerId="ADAL" clId="{9A683BF8-8AB1-1444-AD61-3D2297983BB3}" dt="2021-09-22T05:07:39.283" v="355" actId="478"/>
          <ac:picMkLst>
            <pc:docMk/>
            <pc:sldMk cId="746593758" sldId="598"/>
            <ac:picMk id="9" creationId="{677CE0BB-D1C0-4DFD-BDAE-F3ED1F40991A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7:44.744" v="358" actId="478"/>
        <pc:sldMkLst>
          <pc:docMk/>
          <pc:sldMk cId="2874962335" sldId="599"/>
        </pc:sldMkLst>
        <pc:spChg chg="add del mod">
          <ac:chgData name="Atkins, Sarah" userId="f3ed7342-e7ef-4013-b46f-ad639f56d71b" providerId="ADAL" clId="{9A683BF8-8AB1-1444-AD61-3D2297983BB3}" dt="2021-09-22T05:07:43.641" v="357" actId="478"/>
          <ac:spMkLst>
            <pc:docMk/>
            <pc:sldMk cId="2874962335" sldId="599"/>
            <ac:spMk id="13" creationId="{F2DCFCDD-FF7B-8543-8930-CB1C8E17B359}"/>
          </ac:spMkLst>
        </pc:spChg>
        <pc:picChg chg="del">
          <ac:chgData name="Atkins, Sarah" userId="f3ed7342-e7ef-4013-b46f-ad639f56d71b" providerId="ADAL" clId="{9A683BF8-8AB1-1444-AD61-3D2297983BB3}" dt="2021-09-22T05:01:28.818" v="269" actId="478"/>
          <ac:picMkLst>
            <pc:docMk/>
            <pc:sldMk cId="2874962335" sldId="599"/>
            <ac:picMk id="2" creationId="{81196998-6BE8-4DAF-A742-C88A577E95E7}"/>
          </ac:picMkLst>
        </pc:picChg>
        <pc:picChg chg="del">
          <ac:chgData name="Atkins, Sarah" userId="f3ed7342-e7ef-4013-b46f-ad639f56d71b" providerId="ADAL" clId="{9A683BF8-8AB1-1444-AD61-3D2297983BB3}" dt="2021-09-22T05:07:41.667" v="356" actId="478"/>
          <ac:picMkLst>
            <pc:docMk/>
            <pc:sldMk cId="2874962335" sldId="599"/>
            <ac:picMk id="3" creationId="{7AA09FB9-CB6A-4D37-B3A7-EC7869E9C60F}"/>
          </ac:picMkLst>
        </pc:picChg>
        <pc:picChg chg="del">
          <ac:chgData name="Atkins, Sarah" userId="f3ed7342-e7ef-4013-b46f-ad639f56d71b" providerId="ADAL" clId="{9A683BF8-8AB1-1444-AD61-3D2297983BB3}" dt="2021-09-22T05:07:44.744" v="358" actId="478"/>
          <ac:picMkLst>
            <pc:docMk/>
            <pc:sldMk cId="2874962335" sldId="599"/>
            <ac:picMk id="9" creationId="{677CE0BB-D1C0-4DFD-BDAE-F3ED1F40991A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29.351" v="404" actId="478"/>
        <pc:sldMkLst>
          <pc:docMk/>
          <pc:sldMk cId="1148962354" sldId="600"/>
        </pc:sldMkLst>
        <pc:spChg chg="add del mod">
          <ac:chgData name="Atkins, Sarah" userId="f3ed7342-e7ef-4013-b46f-ad639f56d71b" providerId="ADAL" clId="{9A683BF8-8AB1-1444-AD61-3D2297983BB3}" dt="2021-09-22T05:09:27.334" v="403" actId="478"/>
          <ac:spMkLst>
            <pc:docMk/>
            <pc:sldMk cId="1148962354" sldId="600"/>
            <ac:spMk id="13" creationId="{0A99CC53-4869-8F46-B257-2B146EB54E13}"/>
          </ac:spMkLst>
        </pc:spChg>
        <pc:picChg chg="del">
          <ac:chgData name="Atkins, Sarah" userId="f3ed7342-e7ef-4013-b46f-ad639f56d71b" providerId="ADAL" clId="{9A683BF8-8AB1-1444-AD61-3D2297983BB3}" dt="2021-09-22T05:02:47.881" v="297" actId="478"/>
          <ac:picMkLst>
            <pc:docMk/>
            <pc:sldMk cId="1148962354" sldId="600"/>
            <ac:picMk id="2" creationId="{81196998-6BE8-4DAF-A742-C88A577E95E7}"/>
          </ac:picMkLst>
        </pc:picChg>
        <pc:picChg chg="del">
          <ac:chgData name="Atkins, Sarah" userId="f3ed7342-e7ef-4013-b46f-ad639f56d71b" providerId="ADAL" clId="{9A683BF8-8AB1-1444-AD61-3D2297983BB3}" dt="2021-09-22T05:09:25.673" v="402" actId="478"/>
          <ac:picMkLst>
            <pc:docMk/>
            <pc:sldMk cId="1148962354" sldId="600"/>
            <ac:picMk id="3" creationId="{7AA09FB9-CB6A-4D37-B3A7-EC7869E9C60F}"/>
          </ac:picMkLst>
        </pc:picChg>
        <pc:picChg chg="del">
          <ac:chgData name="Atkins, Sarah" userId="f3ed7342-e7ef-4013-b46f-ad639f56d71b" providerId="ADAL" clId="{9A683BF8-8AB1-1444-AD61-3D2297983BB3}" dt="2021-09-22T05:09:29.351" v="404" actId="478"/>
          <ac:picMkLst>
            <pc:docMk/>
            <pc:sldMk cId="1148962354" sldId="600"/>
            <ac:picMk id="9" creationId="{677CE0BB-D1C0-4DFD-BDAE-F3ED1F40991A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16.577" v="398" actId="478"/>
        <pc:sldMkLst>
          <pc:docMk/>
          <pc:sldMk cId="1104165420" sldId="601"/>
        </pc:sldMkLst>
        <pc:spChg chg="add del mod">
          <ac:chgData name="Atkins, Sarah" userId="f3ed7342-e7ef-4013-b46f-ad639f56d71b" providerId="ADAL" clId="{9A683BF8-8AB1-1444-AD61-3D2297983BB3}" dt="2021-09-22T05:09:15.295" v="397" actId="478"/>
          <ac:spMkLst>
            <pc:docMk/>
            <pc:sldMk cId="1104165420" sldId="601"/>
            <ac:spMk id="11" creationId="{690A37B2-CF39-A54E-8901-D0B984D98AAB}"/>
          </ac:spMkLst>
        </pc:spChg>
        <pc:picChg chg="del">
          <ac:chgData name="Atkins, Sarah" userId="f3ed7342-e7ef-4013-b46f-ad639f56d71b" providerId="ADAL" clId="{9A683BF8-8AB1-1444-AD61-3D2297983BB3}" dt="2021-09-22T05:02:39.177" v="293" actId="478"/>
          <ac:picMkLst>
            <pc:docMk/>
            <pc:sldMk cId="1104165420" sldId="601"/>
            <ac:picMk id="2" creationId="{81196998-6BE8-4DAF-A742-C88A577E95E7}"/>
          </ac:picMkLst>
        </pc:picChg>
        <pc:picChg chg="del">
          <ac:chgData name="Atkins, Sarah" userId="f3ed7342-e7ef-4013-b46f-ad639f56d71b" providerId="ADAL" clId="{9A683BF8-8AB1-1444-AD61-3D2297983BB3}" dt="2021-09-22T05:09:13.767" v="396" actId="478"/>
          <ac:picMkLst>
            <pc:docMk/>
            <pc:sldMk cId="1104165420" sldId="601"/>
            <ac:picMk id="3" creationId="{7AA09FB9-CB6A-4D37-B3A7-EC7869E9C60F}"/>
          </ac:picMkLst>
        </pc:picChg>
        <pc:picChg chg="del">
          <ac:chgData name="Atkins, Sarah" userId="f3ed7342-e7ef-4013-b46f-ad639f56d71b" providerId="ADAL" clId="{9A683BF8-8AB1-1444-AD61-3D2297983BB3}" dt="2021-09-22T05:09:16.577" v="398" actId="478"/>
          <ac:picMkLst>
            <pc:docMk/>
            <pc:sldMk cId="1104165420" sldId="601"/>
            <ac:picMk id="9" creationId="{677CE0BB-D1C0-4DFD-BDAE-F3ED1F40991A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41.031" v="410" actId="478"/>
        <pc:sldMkLst>
          <pc:docMk/>
          <pc:sldMk cId="4250466930" sldId="602"/>
        </pc:sldMkLst>
        <pc:spChg chg="add del mod">
          <ac:chgData name="Atkins, Sarah" userId="f3ed7342-e7ef-4013-b46f-ad639f56d71b" providerId="ADAL" clId="{9A683BF8-8AB1-1444-AD61-3D2297983BB3}" dt="2021-09-22T05:09:39.662" v="409" actId="478"/>
          <ac:spMkLst>
            <pc:docMk/>
            <pc:sldMk cId="4250466930" sldId="602"/>
            <ac:spMk id="18" creationId="{F5418ACD-4280-AB46-93EE-3317266E428D}"/>
          </ac:spMkLst>
        </pc:spChg>
        <pc:picChg chg="add del mod">
          <ac:chgData name="Atkins, Sarah" userId="f3ed7342-e7ef-4013-b46f-ad639f56d71b" providerId="ADAL" clId="{9A683BF8-8AB1-1444-AD61-3D2297983BB3}" dt="2021-09-22T05:04:00.516" v="325" actId="931"/>
          <ac:picMkLst>
            <pc:docMk/>
            <pc:sldMk cId="4250466930" sldId="602"/>
            <ac:picMk id="8" creationId="{1E97241C-94DA-5841-886D-4CEFBBF54AC0}"/>
          </ac:picMkLst>
        </pc:picChg>
        <pc:picChg chg="del">
          <ac:chgData name="Atkins, Sarah" userId="f3ed7342-e7ef-4013-b46f-ad639f56d71b" providerId="ADAL" clId="{9A683BF8-8AB1-1444-AD61-3D2297983BB3}" dt="2021-09-22T05:02:58.001" v="301" actId="478"/>
          <ac:picMkLst>
            <pc:docMk/>
            <pc:sldMk cId="4250466930" sldId="602"/>
            <ac:picMk id="35" creationId="{65297EA4-34F0-834E-B629-D72E07513254}"/>
          </ac:picMkLst>
        </pc:picChg>
        <pc:picChg chg="del">
          <ac:chgData name="Atkins, Sarah" userId="f3ed7342-e7ef-4013-b46f-ad639f56d71b" providerId="ADAL" clId="{9A683BF8-8AB1-1444-AD61-3D2297983BB3}" dt="2021-09-22T05:09:38.302" v="408" actId="478"/>
          <ac:picMkLst>
            <pc:docMk/>
            <pc:sldMk cId="4250466930" sldId="602"/>
            <ac:picMk id="36" creationId="{0C0D1393-BEC1-EB45-A172-8D210FED1594}"/>
          </ac:picMkLst>
        </pc:picChg>
        <pc:picChg chg="del">
          <ac:chgData name="Atkins, Sarah" userId="f3ed7342-e7ef-4013-b46f-ad639f56d71b" providerId="ADAL" clId="{9A683BF8-8AB1-1444-AD61-3D2297983BB3}" dt="2021-09-22T05:09:41.031" v="410" actId="478"/>
          <ac:picMkLst>
            <pc:docMk/>
            <pc:sldMk cId="4250466930" sldId="602"/>
            <ac:picMk id="37" creationId="{AA451F6E-A6D1-C64A-8C3D-4EEFA1B3B54C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12.817" v="368" actId="478"/>
        <pc:sldMkLst>
          <pc:docMk/>
          <pc:sldMk cId="1133326418" sldId="604"/>
        </pc:sldMkLst>
        <pc:spChg chg="add del mod">
          <ac:chgData name="Atkins, Sarah" userId="f3ed7342-e7ef-4013-b46f-ad639f56d71b" providerId="ADAL" clId="{9A683BF8-8AB1-1444-AD61-3D2297983BB3}" dt="2021-09-22T05:08:11.681" v="367" actId="478"/>
          <ac:spMkLst>
            <pc:docMk/>
            <pc:sldMk cId="1133326418" sldId="604"/>
            <ac:spMk id="9" creationId="{F6258391-4658-BB47-B358-3393BFF05F53}"/>
          </ac:spMkLst>
        </pc:spChg>
        <pc:picChg chg="del">
          <ac:chgData name="Atkins, Sarah" userId="f3ed7342-e7ef-4013-b46f-ad639f56d71b" providerId="ADAL" clId="{9A683BF8-8AB1-1444-AD61-3D2297983BB3}" dt="2021-09-22T05:01:50.186" v="273" actId="478"/>
          <ac:picMkLst>
            <pc:docMk/>
            <pc:sldMk cId="1133326418" sldId="604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10.040" v="366" actId="478"/>
          <ac:picMkLst>
            <pc:docMk/>
            <pc:sldMk cId="1133326418" sldId="604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12.817" v="368" actId="478"/>
          <ac:picMkLst>
            <pc:docMk/>
            <pc:sldMk cId="1133326418" sldId="604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19.704" v="371" actId="478"/>
        <pc:sldMkLst>
          <pc:docMk/>
          <pc:sldMk cId="1714475528" sldId="605"/>
        </pc:sldMkLst>
        <pc:spChg chg="add del mod">
          <ac:chgData name="Atkins, Sarah" userId="f3ed7342-e7ef-4013-b46f-ad639f56d71b" providerId="ADAL" clId="{9A683BF8-8AB1-1444-AD61-3D2297983BB3}" dt="2021-09-22T05:08:18.032" v="370" actId="478"/>
          <ac:spMkLst>
            <pc:docMk/>
            <pc:sldMk cId="1714475528" sldId="605"/>
            <ac:spMk id="11" creationId="{8EFD4E1F-334D-674D-A078-F4610057AB22}"/>
          </ac:spMkLst>
        </pc:spChg>
        <pc:picChg chg="del">
          <ac:chgData name="Atkins, Sarah" userId="f3ed7342-e7ef-4013-b46f-ad639f56d71b" providerId="ADAL" clId="{9A683BF8-8AB1-1444-AD61-3D2297983BB3}" dt="2021-09-22T05:01:55.681" v="275" actId="478"/>
          <ac:picMkLst>
            <pc:docMk/>
            <pc:sldMk cId="1714475528" sldId="605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15.857" v="369" actId="478"/>
          <ac:picMkLst>
            <pc:docMk/>
            <pc:sldMk cId="1714475528" sldId="605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19.704" v="371" actId="478"/>
          <ac:picMkLst>
            <pc:docMk/>
            <pc:sldMk cId="1714475528" sldId="605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26.472" v="374" actId="478"/>
        <pc:sldMkLst>
          <pc:docMk/>
          <pc:sldMk cId="3375284358" sldId="606"/>
        </pc:sldMkLst>
        <pc:spChg chg="add del mod">
          <ac:chgData name="Atkins, Sarah" userId="f3ed7342-e7ef-4013-b46f-ad639f56d71b" providerId="ADAL" clId="{9A683BF8-8AB1-1444-AD61-3D2297983BB3}" dt="2021-09-22T05:08:25.056" v="373" actId="478"/>
          <ac:spMkLst>
            <pc:docMk/>
            <pc:sldMk cId="3375284358" sldId="606"/>
            <ac:spMk id="10" creationId="{48402FC0-ED9C-2C43-9EA9-651FFD656A2C}"/>
          </ac:spMkLst>
        </pc:spChg>
        <pc:picChg chg="del">
          <ac:chgData name="Atkins, Sarah" userId="f3ed7342-e7ef-4013-b46f-ad639f56d71b" providerId="ADAL" clId="{9A683BF8-8AB1-1444-AD61-3D2297983BB3}" dt="2021-09-22T05:02:01.201" v="277" actId="478"/>
          <ac:picMkLst>
            <pc:docMk/>
            <pc:sldMk cId="3375284358" sldId="606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23.539" v="372" actId="478"/>
          <ac:picMkLst>
            <pc:docMk/>
            <pc:sldMk cId="3375284358" sldId="606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26.472" v="374" actId="478"/>
          <ac:picMkLst>
            <pc:docMk/>
            <pc:sldMk cId="3375284358" sldId="606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35.176" v="377" actId="478"/>
        <pc:sldMkLst>
          <pc:docMk/>
          <pc:sldMk cId="665918513" sldId="607"/>
        </pc:sldMkLst>
        <pc:spChg chg="add del mod">
          <ac:chgData name="Atkins, Sarah" userId="f3ed7342-e7ef-4013-b46f-ad639f56d71b" providerId="ADAL" clId="{9A683BF8-8AB1-1444-AD61-3D2297983BB3}" dt="2021-09-22T05:08:34.057" v="376" actId="478"/>
          <ac:spMkLst>
            <pc:docMk/>
            <pc:sldMk cId="665918513" sldId="607"/>
            <ac:spMk id="10" creationId="{C92FA02F-78D7-7543-83C4-0C1427252F5C}"/>
          </ac:spMkLst>
        </pc:spChg>
        <pc:picChg chg="del">
          <ac:chgData name="Atkins, Sarah" userId="f3ed7342-e7ef-4013-b46f-ad639f56d71b" providerId="ADAL" clId="{9A683BF8-8AB1-1444-AD61-3D2297983BB3}" dt="2021-09-22T05:02:06.329" v="279" actId="478"/>
          <ac:picMkLst>
            <pc:docMk/>
            <pc:sldMk cId="665918513" sldId="607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32.040" v="375" actId="478"/>
          <ac:picMkLst>
            <pc:docMk/>
            <pc:sldMk cId="665918513" sldId="607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35.176" v="377" actId="478"/>
          <ac:picMkLst>
            <pc:docMk/>
            <pc:sldMk cId="665918513" sldId="607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40.777" v="380" actId="478"/>
        <pc:sldMkLst>
          <pc:docMk/>
          <pc:sldMk cId="3621742293" sldId="608"/>
        </pc:sldMkLst>
        <pc:spChg chg="add del mod">
          <ac:chgData name="Atkins, Sarah" userId="f3ed7342-e7ef-4013-b46f-ad639f56d71b" providerId="ADAL" clId="{9A683BF8-8AB1-1444-AD61-3D2297983BB3}" dt="2021-09-22T05:08:38.928" v="379" actId="478"/>
          <ac:spMkLst>
            <pc:docMk/>
            <pc:sldMk cId="3621742293" sldId="608"/>
            <ac:spMk id="9" creationId="{588BA4E9-2B46-E841-80C3-D2A1C017B7FA}"/>
          </ac:spMkLst>
        </pc:spChg>
        <pc:picChg chg="del">
          <ac:chgData name="Atkins, Sarah" userId="f3ed7342-e7ef-4013-b46f-ad639f56d71b" providerId="ADAL" clId="{9A683BF8-8AB1-1444-AD61-3D2297983BB3}" dt="2021-09-22T05:02:11.563" v="281" actId="478"/>
          <ac:picMkLst>
            <pc:docMk/>
            <pc:sldMk cId="3621742293" sldId="608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37.322" v="378" actId="478"/>
          <ac:picMkLst>
            <pc:docMk/>
            <pc:sldMk cId="3621742293" sldId="608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40.777" v="380" actId="478"/>
          <ac:picMkLst>
            <pc:docMk/>
            <pc:sldMk cId="3621742293" sldId="608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46.143" v="383" actId="478"/>
        <pc:sldMkLst>
          <pc:docMk/>
          <pc:sldMk cId="1742981388" sldId="609"/>
        </pc:sldMkLst>
        <pc:spChg chg="add del mod">
          <ac:chgData name="Atkins, Sarah" userId="f3ed7342-e7ef-4013-b46f-ad639f56d71b" providerId="ADAL" clId="{9A683BF8-8AB1-1444-AD61-3D2297983BB3}" dt="2021-09-22T05:08:45.281" v="382" actId="478"/>
          <ac:spMkLst>
            <pc:docMk/>
            <pc:sldMk cId="1742981388" sldId="609"/>
            <ac:spMk id="9" creationId="{19D55C24-D23A-0F48-A75E-6F1A921B9DF9}"/>
          </ac:spMkLst>
        </pc:spChg>
        <pc:picChg chg="del">
          <ac:chgData name="Atkins, Sarah" userId="f3ed7342-e7ef-4013-b46f-ad639f56d71b" providerId="ADAL" clId="{9A683BF8-8AB1-1444-AD61-3D2297983BB3}" dt="2021-09-22T05:02:17.322" v="283" actId="478"/>
          <ac:picMkLst>
            <pc:docMk/>
            <pc:sldMk cId="1742981388" sldId="609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43.424" v="381" actId="478"/>
          <ac:picMkLst>
            <pc:docMk/>
            <pc:sldMk cId="1742981388" sldId="609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46.143" v="383" actId="478"/>
          <ac:picMkLst>
            <pc:docMk/>
            <pc:sldMk cId="1742981388" sldId="609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52.417" v="386" actId="478"/>
        <pc:sldMkLst>
          <pc:docMk/>
          <pc:sldMk cId="1866043611" sldId="610"/>
        </pc:sldMkLst>
        <pc:spChg chg="add del mod">
          <ac:chgData name="Atkins, Sarah" userId="f3ed7342-e7ef-4013-b46f-ad639f56d71b" providerId="ADAL" clId="{9A683BF8-8AB1-1444-AD61-3D2297983BB3}" dt="2021-09-22T05:08:50.465" v="385" actId="478"/>
          <ac:spMkLst>
            <pc:docMk/>
            <pc:sldMk cId="1866043611" sldId="610"/>
            <ac:spMk id="10" creationId="{7969BF8B-BF4C-DA4F-9A90-652FDCD6D701}"/>
          </ac:spMkLst>
        </pc:spChg>
        <pc:picChg chg="del">
          <ac:chgData name="Atkins, Sarah" userId="f3ed7342-e7ef-4013-b46f-ad639f56d71b" providerId="ADAL" clId="{9A683BF8-8AB1-1444-AD61-3D2297983BB3}" dt="2021-09-22T05:02:21.889" v="285" actId="478"/>
          <ac:picMkLst>
            <pc:docMk/>
            <pc:sldMk cId="1866043611" sldId="610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48.889" v="384" actId="478"/>
          <ac:picMkLst>
            <pc:docMk/>
            <pc:sldMk cId="1866043611" sldId="610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52.417" v="386" actId="478"/>
          <ac:picMkLst>
            <pc:docMk/>
            <pc:sldMk cId="1866043611" sldId="610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8:59.848" v="389" actId="478"/>
        <pc:sldMkLst>
          <pc:docMk/>
          <pc:sldMk cId="4110760132" sldId="611"/>
        </pc:sldMkLst>
        <pc:spChg chg="add del mod">
          <ac:chgData name="Atkins, Sarah" userId="f3ed7342-e7ef-4013-b46f-ad639f56d71b" providerId="ADAL" clId="{9A683BF8-8AB1-1444-AD61-3D2297983BB3}" dt="2021-09-22T05:08:58.218" v="388" actId="478"/>
          <ac:spMkLst>
            <pc:docMk/>
            <pc:sldMk cId="4110760132" sldId="611"/>
            <ac:spMk id="23" creationId="{0CA38ED2-CF3C-2C49-9E25-166E2D220B4A}"/>
          </ac:spMkLst>
        </pc:spChg>
        <pc:picChg chg="del">
          <ac:chgData name="Atkins, Sarah" userId="f3ed7342-e7ef-4013-b46f-ad639f56d71b" providerId="ADAL" clId="{9A683BF8-8AB1-1444-AD61-3D2297983BB3}" dt="2021-09-22T05:02:26.337" v="287" actId="478"/>
          <ac:picMkLst>
            <pc:docMk/>
            <pc:sldMk cId="4110760132" sldId="611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8:56.263" v="387" actId="478"/>
          <ac:picMkLst>
            <pc:docMk/>
            <pc:sldMk cId="4110760132" sldId="611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8:59.848" v="389" actId="478"/>
          <ac:picMkLst>
            <pc:docMk/>
            <pc:sldMk cId="4110760132" sldId="611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05.305" v="392" actId="478"/>
        <pc:sldMkLst>
          <pc:docMk/>
          <pc:sldMk cId="71813495" sldId="612"/>
        </pc:sldMkLst>
        <pc:spChg chg="add del mod">
          <ac:chgData name="Atkins, Sarah" userId="f3ed7342-e7ef-4013-b46f-ad639f56d71b" providerId="ADAL" clId="{9A683BF8-8AB1-1444-AD61-3D2297983BB3}" dt="2021-09-22T05:09:04.200" v="391" actId="478"/>
          <ac:spMkLst>
            <pc:docMk/>
            <pc:sldMk cId="71813495" sldId="612"/>
            <ac:spMk id="16" creationId="{DCD347AA-E0E9-2D4C-9B79-98EAE679C61A}"/>
          </ac:spMkLst>
        </pc:spChg>
        <pc:picChg chg="del">
          <ac:chgData name="Atkins, Sarah" userId="f3ed7342-e7ef-4013-b46f-ad639f56d71b" providerId="ADAL" clId="{9A683BF8-8AB1-1444-AD61-3D2297983BB3}" dt="2021-09-22T05:02:30.769" v="289" actId="478"/>
          <ac:picMkLst>
            <pc:docMk/>
            <pc:sldMk cId="71813495" sldId="612"/>
            <ac:picMk id="6" creationId="{FA352395-A8F9-DA40-A2C6-9E8D6A6CAA8A}"/>
          </ac:picMkLst>
        </pc:picChg>
        <pc:picChg chg="del">
          <ac:chgData name="Atkins, Sarah" userId="f3ed7342-e7ef-4013-b46f-ad639f56d71b" providerId="ADAL" clId="{9A683BF8-8AB1-1444-AD61-3D2297983BB3}" dt="2021-09-22T05:09:02.616" v="390" actId="478"/>
          <ac:picMkLst>
            <pc:docMk/>
            <pc:sldMk cId="71813495" sldId="612"/>
            <ac:picMk id="7" creationId="{EB8216B0-B4CF-454E-84B8-6A9CE62D845B}"/>
          </ac:picMkLst>
        </pc:picChg>
        <pc:picChg chg="del">
          <ac:chgData name="Atkins, Sarah" userId="f3ed7342-e7ef-4013-b46f-ad639f56d71b" providerId="ADAL" clId="{9A683BF8-8AB1-1444-AD61-3D2297983BB3}" dt="2021-09-22T05:09:05.305" v="392" actId="478"/>
          <ac:picMkLst>
            <pc:docMk/>
            <pc:sldMk cId="71813495" sldId="612"/>
            <ac:picMk id="8" creationId="{794DF472-6141-C944-9D5C-7572BAEF40E0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46.230" v="413" actId="478"/>
        <pc:sldMkLst>
          <pc:docMk/>
          <pc:sldMk cId="290304835" sldId="613"/>
        </pc:sldMkLst>
        <pc:spChg chg="add del mod">
          <ac:chgData name="Atkins, Sarah" userId="f3ed7342-e7ef-4013-b46f-ad639f56d71b" providerId="ADAL" clId="{9A683BF8-8AB1-1444-AD61-3D2297983BB3}" dt="2021-09-22T05:09:44.616" v="412" actId="478"/>
          <ac:spMkLst>
            <pc:docMk/>
            <pc:sldMk cId="290304835" sldId="613"/>
            <ac:spMk id="18" creationId="{47D53C4D-01E8-AC4C-A44C-56C74C0EB9D9}"/>
          </ac:spMkLst>
        </pc:spChg>
        <pc:picChg chg="del">
          <ac:chgData name="Atkins, Sarah" userId="f3ed7342-e7ef-4013-b46f-ad639f56d71b" providerId="ADAL" clId="{9A683BF8-8AB1-1444-AD61-3D2297983BB3}" dt="2021-09-22T05:04:09.416" v="327" actId="478"/>
          <ac:picMkLst>
            <pc:docMk/>
            <pc:sldMk cId="290304835" sldId="613"/>
            <ac:picMk id="35" creationId="{65297EA4-34F0-834E-B629-D72E07513254}"/>
          </ac:picMkLst>
        </pc:picChg>
        <pc:picChg chg="del">
          <ac:chgData name="Atkins, Sarah" userId="f3ed7342-e7ef-4013-b46f-ad639f56d71b" providerId="ADAL" clId="{9A683BF8-8AB1-1444-AD61-3D2297983BB3}" dt="2021-09-22T05:09:43.077" v="411" actId="478"/>
          <ac:picMkLst>
            <pc:docMk/>
            <pc:sldMk cId="290304835" sldId="613"/>
            <ac:picMk id="36" creationId="{0C0D1393-BEC1-EB45-A172-8D210FED1594}"/>
          </ac:picMkLst>
        </pc:picChg>
        <pc:picChg chg="del">
          <ac:chgData name="Atkins, Sarah" userId="f3ed7342-e7ef-4013-b46f-ad639f56d71b" providerId="ADAL" clId="{9A683BF8-8AB1-1444-AD61-3D2297983BB3}" dt="2021-09-22T05:09:46.230" v="413" actId="478"/>
          <ac:picMkLst>
            <pc:docMk/>
            <pc:sldMk cId="290304835" sldId="613"/>
            <ac:picMk id="37" creationId="{AA451F6E-A6D1-C64A-8C3D-4EEFA1B3B54C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4:27.548" v="336"/>
        <pc:sldMkLst>
          <pc:docMk/>
          <pc:sldMk cId="37030187" sldId="614"/>
        </pc:sldMkLst>
        <pc:spChg chg="add mod">
          <ac:chgData name="Atkins, Sarah" userId="f3ed7342-e7ef-4013-b46f-ad639f56d71b" providerId="ADAL" clId="{9A683BF8-8AB1-1444-AD61-3D2297983BB3}" dt="2021-09-22T05:04:27.548" v="336"/>
          <ac:spMkLst>
            <pc:docMk/>
            <pc:sldMk cId="37030187" sldId="614"/>
            <ac:spMk id="8" creationId="{985ED805-2473-6646-AB82-DBCA6FC904C5}"/>
          </ac:spMkLst>
        </pc:spChg>
        <pc:picChg chg="del">
          <ac:chgData name="Atkins, Sarah" userId="f3ed7342-e7ef-4013-b46f-ad639f56d71b" providerId="ADAL" clId="{9A683BF8-8AB1-1444-AD61-3D2297983BB3}" dt="2021-09-22T05:04:26.911" v="335" actId="478"/>
          <ac:picMkLst>
            <pc:docMk/>
            <pc:sldMk cId="37030187" sldId="614"/>
            <ac:picMk id="11" creationId="{9D393CCC-4D15-F94B-91CB-08B6EA62286F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4:31.644" v="338"/>
        <pc:sldMkLst>
          <pc:docMk/>
          <pc:sldMk cId="1591760402" sldId="615"/>
        </pc:sldMkLst>
        <pc:spChg chg="add mod">
          <ac:chgData name="Atkins, Sarah" userId="f3ed7342-e7ef-4013-b46f-ad639f56d71b" providerId="ADAL" clId="{9A683BF8-8AB1-1444-AD61-3D2297983BB3}" dt="2021-09-22T05:04:31.644" v="338"/>
          <ac:spMkLst>
            <pc:docMk/>
            <pc:sldMk cId="1591760402" sldId="615"/>
            <ac:spMk id="8" creationId="{1C1F636D-D3E3-AA44-BD7D-EB35B2283AA8}"/>
          </ac:spMkLst>
        </pc:spChg>
        <pc:picChg chg="del">
          <ac:chgData name="Atkins, Sarah" userId="f3ed7342-e7ef-4013-b46f-ad639f56d71b" providerId="ADAL" clId="{9A683BF8-8AB1-1444-AD61-3D2297983BB3}" dt="2021-09-22T05:04:31.127" v="337" actId="478"/>
          <ac:picMkLst>
            <pc:docMk/>
            <pc:sldMk cId="1591760402" sldId="615"/>
            <ac:picMk id="11" creationId="{9D393CCC-4D15-F94B-91CB-08B6EA62286F}"/>
          </ac:picMkLst>
        </pc:picChg>
      </pc:sldChg>
      <pc:sldChg chg="addSp delSp modSp mod">
        <pc:chgData name="Atkins, Sarah" userId="f3ed7342-e7ef-4013-b46f-ad639f56d71b" providerId="ADAL" clId="{9A683BF8-8AB1-1444-AD61-3D2297983BB3}" dt="2021-09-22T05:09:21.800" v="401" actId="478"/>
        <pc:sldMkLst>
          <pc:docMk/>
          <pc:sldMk cId="262265746" sldId="616"/>
        </pc:sldMkLst>
        <pc:spChg chg="add del mod">
          <ac:chgData name="Atkins, Sarah" userId="f3ed7342-e7ef-4013-b46f-ad639f56d71b" providerId="ADAL" clId="{9A683BF8-8AB1-1444-AD61-3D2297983BB3}" dt="2021-09-22T05:09:20.648" v="400" actId="478"/>
          <ac:spMkLst>
            <pc:docMk/>
            <pc:sldMk cId="262265746" sldId="616"/>
            <ac:spMk id="11" creationId="{96719AEE-B538-1746-82F2-537A9FB3C5A3}"/>
          </ac:spMkLst>
        </pc:spChg>
        <pc:picChg chg="del">
          <ac:chgData name="Atkins, Sarah" userId="f3ed7342-e7ef-4013-b46f-ad639f56d71b" providerId="ADAL" clId="{9A683BF8-8AB1-1444-AD61-3D2297983BB3}" dt="2021-09-22T05:02:43.415" v="295" actId="478"/>
          <ac:picMkLst>
            <pc:docMk/>
            <pc:sldMk cId="262265746" sldId="616"/>
            <ac:picMk id="2" creationId="{81196998-6BE8-4DAF-A742-C88A577E95E7}"/>
          </ac:picMkLst>
        </pc:picChg>
        <pc:picChg chg="del">
          <ac:chgData name="Atkins, Sarah" userId="f3ed7342-e7ef-4013-b46f-ad639f56d71b" providerId="ADAL" clId="{9A683BF8-8AB1-1444-AD61-3D2297983BB3}" dt="2021-09-22T05:09:19.143" v="399" actId="478"/>
          <ac:picMkLst>
            <pc:docMk/>
            <pc:sldMk cId="262265746" sldId="616"/>
            <ac:picMk id="3" creationId="{7AA09FB9-CB6A-4D37-B3A7-EC7869E9C60F}"/>
          </ac:picMkLst>
        </pc:picChg>
        <pc:picChg chg="del">
          <ac:chgData name="Atkins, Sarah" userId="f3ed7342-e7ef-4013-b46f-ad639f56d71b" providerId="ADAL" clId="{9A683BF8-8AB1-1444-AD61-3D2297983BB3}" dt="2021-09-22T05:09:21.800" v="401" actId="478"/>
          <ac:picMkLst>
            <pc:docMk/>
            <pc:sldMk cId="262265746" sldId="616"/>
            <ac:picMk id="9" creationId="{677CE0BB-D1C0-4DFD-BDAE-F3ED1F40991A}"/>
          </ac:picMkLst>
        </pc:picChg>
      </pc:sldChg>
      <pc:sldMasterChg chg="addSp modSp mod">
        <pc:chgData name="Atkins, Sarah" userId="f3ed7342-e7ef-4013-b46f-ad639f56d71b" providerId="ADAL" clId="{9A683BF8-8AB1-1444-AD61-3D2297983BB3}" dt="2021-09-22T05:07:06.264" v="345" actId="1036"/>
        <pc:sldMasterMkLst>
          <pc:docMk/>
          <pc:sldMasterMk cId="4257041350" sldId="2147483660"/>
        </pc:sldMasterMkLst>
        <pc:spChg chg="add mod">
          <ac:chgData name="Atkins, Sarah" userId="f3ed7342-e7ef-4013-b46f-ad639f56d71b" providerId="ADAL" clId="{9A683BF8-8AB1-1444-AD61-3D2297983BB3}" dt="2021-09-22T05:07:06.264" v="345" actId="1036"/>
          <ac:spMkLst>
            <pc:docMk/>
            <pc:sldMasterMk cId="4257041350" sldId="2147483660"/>
            <ac:spMk id="10" creationId="{E550904E-D187-1D40-B507-8F9963E1D15D}"/>
          </ac:spMkLst>
        </pc:spChg>
        <pc:picChg chg="add mod">
          <ac:chgData name="Atkins, Sarah" userId="f3ed7342-e7ef-4013-b46f-ad639f56d71b" providerId="ADAL" clId="{9A683BF8-8AB1-1444-AD61-3D2297983BB3}" dt="2021-09-22T05:07:06.264" v="345" actId="1036"/>
          <ac:picMkLst>
            <pc:docMk/>
            <pc:sldMasterMk cId="4257041350" sldId="2147483660"/>
            <ac:picMk id="8" creationId="{C5834C95-79DC-C248-9D2B-CB478275F486}"/>
          </ac:picMkLst>
        </pc:picChg>
        <pc:picChg chg="add mod">
          <ac:chgData name="Atkins, Sarah" userId="f3ed7342-e7ef-4013-b46f-ad639f56d71b" providerId="ADAL" clId="{9A683BF8-8AB1-1444-AD61-3D2297983BB3}" dt="2021-09-22T05:07:06.264" v="345" actId="1036"/>
          <ac:picMkLst>
            <pc:docMk/>
            <pc:sldMasterMk cId="4257041350" sldId="2147483660"/>
            <ac:picMk id="9" creationId="{A04F9F91-2BD5-464C-A1CB-E8532457EE46}"/>
          </ac:picMkLst>
        </pc:picChg>
      </pc:sldMasterChg>
    </pc:docChg>
  </pc:docChgLst>
  <pc:docChgLst>
    <pc:chgData name="Atkins, Sarah" userId="f3ed7342-e7ef-4013-b46f-ad639f56d71b" providerId="ADAL" clId="{04403CA1-42AD-564E-8CF4-835465CB2885}"/>
    <pc:docChg chg="custSel addSld modSld">
      <pc:chgData name="Atkins, Sarah" userId="f3ed7342-e7ef-4013-b46f-ad639f56d71b" providerId="ADAL" clId="{04403CA1-42AD-564E-8CF4-835465CB2885}" dt="2021-07-29T01:45:51.160" v="232" actId="20577"/>
      <pc:docMkLst>
        <pc:docMk/>
      </pc:docMkLst>
      <pc:sldChg chg="modSp mod delCm">
        <pc:chgData name="Atkins, Sarah" userId="f3ed7342-e7ef-4013-b46f-ad639f56d71b" providerId="ADAL" clId="{04403CA1-42AD-564E-8CF4-835465CB2885}" dt="2021-07-29T01:34:51.413" v="133" actId="1592"/>
        <pc:sldMkLst>
          <pc:docMk/>
          <pc:sldMk cId="62549659" sldId="274"/>
        </pc:sldMkLst>
        <pc:spChg chg="mod">
          <ac:chgData name="Atkins, Sarah" userId="f3ed7342-e7ef-4013-b46f-ad639f56d71b" providerId="ADAL" clId="{04403CA1-42AD-564E-8CF4-835465CB2885}" dt="2021-07-29T01:33:31.988" v="128" actId="1076"/>
          <ac:spMkLst>
            <pc:docMk/>
            <pc:sldMk cId="62549659" sldId="274"/>
            <ac:spMk id="15" creationId="{07BA307B-42F4-6B4D-BFB5-C639689D8668}"/>
          </ac:spMkLst>
        </pc:spChg>
        <pc:spChg chg="mod">
          <ac:chgData name="Atkins, Sarah" userId="f3ed7342-e7ef-4013-b46f-ad639f56d71b" providerId="ADAL" clId="{04403CA1-42AD-564E-8CF4-835465CB2885}" dt="2021-07-29T01:33:27.696" v="127" actId="1076"/>
          <ac:spMkLst>
            <pc:docMk/>
            <pc:sldMk cId="62549659" sldId="274"/>
            <ac:spMk id="17" creationId="{985D9C43-8B81-834B-9B96-77209E49183D}"/>
          </ac:spMkLst>
        </pc:spChg>
        <pc:picChg chg="mod">
          <ac:chgData name="Atkins, Sarah" userId="f3ed7342-e7ef-4013-b46f-ad639f56d71b" providerId="ADAL" clId="{04403CA1-42AD-564E-8CF4-835465CB2885}" dt="2021-07-29T01:33:24.329" v="126" actId="1076"/>
          <ac:picMkLst>
            <pc:docMk/>
            <pc:sldMk cId="62549659" sldId="274"/>
            <ac:picMk id="9" creationId="{5C3D6CFF-9125-1444-8F67-D1DE105C285C}"/>
          </ac:picMkLst>
        </pc:picChg>
      </pc:sldChg>
      <pc:sldChg chg="modSp mod delCm">
        <pc:chgData name="Atkins, Sarah" userId="f3ed7342-e7ef-4013-b46f-ad639f56d71b" providerId="ADAL" clId="{04403CA1-42AD-564E-8CF4-835465CB2885}" dt="2021-07-29T01:17:25.789" v="44" actId="14100"/>
        <pc:sldMkLst>
          <pc:docMk/>
          <pc:sldMk cId="2942039418" sldId="284"/>
        </pc:sldMkLst>
        <pc:picChg chg="mod">
          <ac:chgData name="Atkins, Sarah" userId="f3ed7342-e7ef-4013-b46f-ad639f56d71b" providerId="ADAL" clId="{04403CA1-42AD-564E-8CF4-835465CB2885}" dt="2021-07-29T01:17:14.761" v="42" actId="1076"/>
          <ac:picMkLst>
            <pc:docMk/>
            <pc:sldMk cId="2942039418" sldId="284"/>
            <ac:picMk id="14" creationId="{B5F182AD-06E7-4584-B57A-E170B20DD254}"/>
          </ac:picMkLst>
        </pc:picChg>
        <pc:picChg chg="mod">
          <ac:chgData name="Atkins, Sarah" userId="f3ed7342-e7ef-4013-b46f-ad639f56d71b" providerId="ADAL" clId="{04403CA1-42AD-564E-8CF4-835465CB2885}" dt="2021-07-29T01:16:47.415" v="38" actId="14826"/>
          <ac:picMkLst>
            <pc:docMk/>
            <pc:sldMk cId="2942039418" sldId="284"/>
            <ac:picMk id="16" creationId="{16337174-A3EE-4CF9-994F-712B5E7DF916}"/>
          </ac:picMkLst>
        </pc:picChg>
        <pc:cxnChg chg="mod">
          <ac:chgData name="Atkins, Sarah" userId="f3ed7342-e7ef-4013-b46f-ad639f56d71b" providerId="ADAL" clId="{04403CA1-42AD-564E-8CF4-835465CB2885}" dt="2021-07-29T01:17:25.789" v="44" actId="14100"/>
          <ac:cxnSpMkLst>
            <pc:docMk/>
            <pc:sldMk cId="2942039418" sldId="284"/>
            <ac:cxnSpMk id="26" creationId="{A6F4039D-4B08-4B12-B47C-FC13442301CD}"/>
          </ac:cxnSpMkLst>
        </pc:cxnChg>
      </pc:sldChg>
      <pc:sldChg chg="modSp mod delCm modCm">
        <pc:chgData name="Atkins, Sarah" userId="f3ed7342-e7ef-4013-b46f-ad639f56d71b" providerId="ADAL" clId="{04403CA1-42AD-564E-8CF4-835465CB2885}" dt="2021-07-29T01:41:30.038" v="212" actId="1592"/>
        <pc:sldMkLst>
          <pc:docMk/>
          <pc:sldMk cId="3099018964" sldId="286"/>
        </pc:sldMkLst>
        <pc:spChg chg="mod">
          <ac:chgData name="Atkins, Sarah" userId="f3ed7342-e7ef-4013-b46f-ad639f56d71b" providerId="ADAL" clId="{04403CA1-42AD-564E-8CF4-835465CB2885}" dt="2021-07-29T01:41:12.696" v="211" actId="27636"/>
          <ac:spMkLst>
            <pc:docMk/>
            <pc:sldMk cId="3099018964" sldId="286"/>
            <ac:spMk id="2" creationId="{87357A06-07B4-3B43-B411-8520B21EE88B}"/>
          </ac:spMkLst>
        </pc:spChg>
        <pc:spChg chg="mod">
          <ac:chgData name="Atkins, Sarah" userId="f3ed7342-e7ef-4013-b46f-ad639f56d71b" providerId="ADAL" clId="{04403CA1-42AD-564E-8CF4-835465CB2885}" dt="2021-07-29T01:40:51.432" v="199" actId="11"/>
          <ac:spMkLst>
            <pc:docMk/>
            <pc:sldMk cId="3099018964" sldId="286"/>
            <ac:spMk id="3" creationId="{7BACC84A-2F88-004D-B7E8-880C2C7677C8}"/>
          </ac:spMkLst>
        </pc:spChg>
      </pc:sldChg>
      <pc:sldChg chg="addSp delSp modSp mod delCm">
        <pc:chgData name="Atkins, Sarah" userId="f3ed7342-e7ef-4013-b46f-ad639f56d71b" providerId="ADAL" clId="{04403CA1-42AD-564E-8CF4-835465CB2885}" dt="2021-07-29T01:45:30.501" v="226" actId="1076"/>
        <pc:sldMkLst>
          <pc:docMk/>
          <pc:sldMk cId="937078492" sldId="287"/>
        </pc:sldMkLst>
        <pc:spChg chg="mod">
          <ac:chgData name="Atkins, Sarah" userId="f3ed7342-e7ef-4013-b46f-ad639f56d71b" providerId="ADAL" clId="{04403CA1-42AD-564E-8CF4-835465CB2885}" dt="2021-07-29T01:45:30.501" v="226" actId="1076"/>
          <ac:spMkLst>
            <pc:docMk/>
            <pc:sldMk cId="937078492" sldId="287"/>
            <ac:spMk id="6" creationId="{19F07FA2-2755-D54D-AFF3-AB0A422D4C70}"/>
          </ac:spMkLst>
        </pc:spChg>
        <pc:picChg chg="del mod">
          <ac:chgData name="Atkins, Sarah" userId="f3ed7342-e7ef-4013-b46f-ad639f56d71b" providerId="ADAL" clId="{04403CA1-42AD-564E-8CF4-835465CB2885}" dt="2021-07-29T01:44:51.513" v="217" actId="478"/>
          <ac:picMkLst>
            <pc:docMk/>
            <pc:sldMk cId="937078492" sldId="287"/>
            <ac:picMk id="5" creationId="{C94537A1-6A94-0646-8BE1-6AFE9B733BCF}"/>
          </ac:picMkLst>
        </pc:picChg>
        <pc:picChg chg="add mod">
          <ac:chgData name="Atkins, Sarah" userId="f3ed7342-e7ef-4013-b46f-ad639f56d71b" providerId="ADAL" clId="{04403CA1-42AD-564E-8CF4-835465CB2885}" dt="2021-07-29T01:45:27.453" v="225" actId="167"/>
          <ac:picMkLst>
            <pc:docMk/>
            <pc:sldMk cId="937078492" sldId="287"/>
            <ac:picMk id="7" creationId="{04D20F1C-7CF8-0448-9B37-AEDF2F22FCBA}"/>
          </ac:picMkLst>
        </pc:picChg>
      </pc:sldChg>
      <pc:sldChg chg="delCm">
        <pc:chgData name="Atkins, Sarah" userId="f3ed7342-e7ef-4013-b46f-ad639f56d71b" providerId="ADAL" clId="{04403CA1-42AD-564E-8CF4-835465CB2885}" dt="2021-07-29T01:10:16.107" v="0" actId="1592"/>
        <pc:sldMkLst>
          <pc:docMk/>
          <pc:sldMk cId="3579742553" sldId="595"/>
        </pc:sldMkLst>
      </pc:sldChg>
      <pc:sldChg chg="addSp delSp modSp mod delCm">
        <pc:chgData name="Atkins, Sarah" userId="f3ed7342-e7ef-4013-b46f-ad639f56d71b" providerId="ADAL" clId="{04403CA1-42AD-564E-8CF4-835465CB2885}" dt="2021-07-29T01:30:54.297" v="122" actId="732"/>
        <pc:sldMkLst>
          <pc:docMk/>
          <pc:sldMk cId="1148962354" sldId="600"/>
        </pc:sldMkLst>
        <pc:spChg chg="mod">
          <ac:chgData name="Atkins, Sarah" userId="f3ed7342-e7ef-4013-b46f-ad639f56d71b" providerId="ADAL" clId="{04403CA1-42AD-564E-8CF4-835465CB2885}" dt="2021-07-29T01:30:09.841" v="120" actId="1076"/>
          <ac:spMkLst>
            <pc:docMk/>
            <pc:sldMk cId="1148962354" sldId="600"/>
            <ac:spMk id="10" creationId="{D6C551D6-F5C6-DB44-B780-F347124EC586}"/>
          </ac:spMkLst>
        </pc:spChg>
        <pc:picChg chg="mod">
          <ac:chgData name="Atkins, Sarah" userId="f3ed7342-e7ef-4013-b46f-ad639f56d71b" providerId="ADAL" clId="{04403CA1-42AD-564E-8CF4-835465CB2885}" dt="2021-07-29T01:30:20.772" v="121" actId="167"/>
          <ac:picMkLst>
            <pc:docMk/>
            <pc:sldMk cId="1148962354" sldId="600"/>
            <ac:picMk id="3" creationId="{7AA09FB9-CB6A-4D37-B3A7-EC7869E9C60F}"/>
          </ac:picMkLst>
        </pc:picChg>
        <pc:picChg chg="add mod modCrop">
          <ac:chgData name="Atkins, Sarah" userId="f3ed7342-e7ef-4013-b46f-ad639f56d71b" providerId="ADAL" clId="{04403CA1-42AD-564E-8CF4-835465CB2885}" dt="2021-07-29T01:30:54.297" v="122" actId="732"/>
          <ac:picMkLst>
            <pc:docMk/>
            <pc:sldMk cId="1148962354" sldId="600"/>
            <ac:picMk id="7" creationId="{BC96FF49-2267-1D4C-B632-47B144AC4DBE}"/>
          </ac:picMkLst>
        </pc:picChg>
        <pc:picChg chg="del mod">
          <ac:chgData name="Atkins, Sarah" userId="f3ed7342-e7ef-4013-b46f-ad639f56d71b" providerId="ADAL" clId="{04403CA1-42AD-564E-8CF4-835465CB2885}" dt="2021-07-29T01:29:11.739" v="107" actId="21"/>
          <ac:picMkLst>
            <pc:docMk/>
            <pc:sldMk cId="1148962354" sldId="600"/>
            <ac:picMk id="11" creationId="{D19CB298-4DA3-9741-89A3-679566215C8A}"/>
          </ac:picMkLst>
        </pc:picChg>
        <pc:cxnChg chg="mod">
          <ac:chgData name="Atkins, Sarah" userId="f3ed7342-e7ef-4013-b46f-ad639f56d71b" providerId="ADAL" clId="{04403CA1-42AD-564E-8CF4-835465CB2885}" dt="2021-07-29T01:29:58.059" v="118" actId="14100"/>
          <ac:cxnSpMkLst>
            <pc:docMk/>
            <pc:sldMk cId="1148962354" sldId="600"/>
            <ac:cxnSpMk id="12" creationId="{0891815E-9EE5-4C88-AE0B-23F99E8983B9}"/>
          </ac:cxnSpMkLst>
        </pc:cxnChg>
        <pc:cxnChg chg="mod">
          <ac:chgData name="Atkins, Sarah" userId="f3ed7342-e7ef-4013-b46f-ad639f56d71b" providerId="ADAL" clId="{04403CA1-42AD-564E-8CF4-835465CB2885}" dt="2021-07-29T01:30:03.410" v="119" actId="14100"/>
          <ac:cxnSpMkLst>
            <pc:docMk/>
            <pc:sldMk cId="1148962354" sldId="600"/>
            <ac:cxnSpMk id="17" creationId="{6B55694B-E277-4398-8FBD-F0A1660941E6}"/>
          </ac:cxnSpMkLst>
        </pc:cxnChg>
      </pc:sldChg>
      <pc:sldChg chg="modSp mod delCm">
        <pc:chgData name="Atkins, Sarah" userId="f3ed7342-e7ef-4013-b46f-ad639f56d71b" providerId="ADAL" clId="{04403CA1-42AD-564E-8CF4-835465CB2885}" dt="2021-07-29T01:22:51.945" v="101" actId="14100"/>
        <pc:sldMkLst>
          <pc:docMk/>
          <pc:sldMk cId="1104165420" sldId="601"/>
        </pc:sldMkLst>
        <pc:spChg chg="mod">
          <ac:chgData name="Atkins, Sarah" userId="f3ed7342-e7ef-4013-b46f-ad639f56d71b" providerId="ADAL" clId="{04403CA1-42AD-564E-8CF4-835465CB2885}" dt="2021-07-29T01:19:36.486" v="55" actId="20577"/>
          <ac:spMkLst>
            <pc:docMk/>
            <pc:sldMk cId="1104165420" sldId="601"/>
            <ac:spMk id="8" creationId="{3A9DF576-AFC0-2448-92E1-84063D4A5471}"/>
          </ac:spMkLst>
        </pc:spChg>
        <pc:picChg chg="mod">
          <ac:chgData name="Atkins, Sarah" userId="f3ed7342-e7ef-4013-b46f-ad639f56d71b" providerId="ADAL" clId="{04403CA1-42AD-564E-8CF4-835465CB2885}" dt="2021-07-29T01:22:42.402" v="99" actId="1076"/>
          <ac:picMkLst>
            <pc:docMk/>
            <pc:sldMk cId="1104165420" sldId="601"/>
            <ac:picMk id="7" creationId="{D94FF5F3-9681-4D7F-A014-90E718FDA652}"/>
          </ac:picMkLst>
        </pc:picChg>
        <pc:cxnChg chg="mod">
          <ac:chgData name="Atkins, Sarah" userId="f3ed7342-e7ef-4013-b46f-ad639f56d71b" providerId="ADAL" clId="{04403CA1-42AD-564E-8CF4-835465CB2885}" dt="2021-07-29T01:22:51.945" v="101" actId="14100"/>
          <ac:cxnSpMkLst>
            <pc:docMk/>
            <pc:sldMk cId="1104165420" sldId="601"/>
            <ac:cxnSpMk id="12" creationId="{70223D01-262E-4519-8EC8-0E7E0B02BFCD}"/>
          </ac:cxnSpMkLst>
        </pc:cxnChg>
      </pc:sldChg>
      <pc:sldChg chg="modSp mod delCm">
        <pc:chgData name="Atkins, Sarah" userId="f3ed7342-e7ef-4013-b46f-ad639f56d71b" providerId="ADAL" clId="{04403CA1-42AD-564E-8CF4-835465CB2885}" dt="2021-07-29T01:36:21.480" v="146" actId="1076"/>
        <pc:sldMkLst>
          <pc:docMk/>
          <pc:sldMk cId="4250466930" sldId="602"/>
        </pc:sldMkLst>
        <pc:spChg chg="mod">
          <ac:chgData name="Atkins, Sarah" userId="f3ed7342-e7ef-4013-b46f-ad639f56d71b" providerId="ADAL" clId="{04403CA1-42AD-564E-8CF4-835465CB2885}" dt="2021-07-29T01:35:08.690" v="139"/>
          <ac:spMkLst>
            <pc:docMk/>
            <pc:sldMk cId="4250466930" sldId="602"/>
            <ac:spMk id="3" creationId="{7BACC84A-2F88-004D-B7E8-880C2C7677C8}"/>
          </ac:spMkLst>
        </pc:spChg>
        <pc:spChg chg="mod">
          <ac:chgData name="Atkins, Sarah" userId="f3ed7342-e7ef-4013-b46f-ad639f56d71b" providerId="ADAL" clId="{04403CA1-42AD-564E-8CF4-835465CB2885}" dt="2021-07-29T01:36:18.761" v="145" actId="1076"/>
          <ac:spMkLst>
            <pc:docMk/>
            <pc:sldMk cId="4250466930" sldId="602"/>
            <ac:spMk id="15" creationId="{07BA307B-42F4-6B4D-BFB5-C639689D8668}"/>
          </ac:spMkLst>
        </pc:spChg>
        <pc:spChg chg="mod">
          <ac:chgData name="Atkins, Sarah" userId="f3ed7342-e7ef-4013-b46f-ad639f56d71b" providerId="ADAL" clId="{04403CA1-42AD-564E-8CF4-835465CB2885}" dt="2021-07-29T01:35:14.902" v="140" actId="1076"/>
          <ac:spMkLst>
            <pc:docMk/>
            <pc:sldMk cId="4250466930" sldId="602"/>
            <ac:spMk id="16" creationId="{4FE743A7-4604-A944-8383-30AC5E430B0B}"/>
          </ac:spMkLst>
        </pc:spChg>
        <pc:spChg chg="mod">
          <ac:chgData name="Atkins, Sarah" userId="f3ed7342-e7ef-4013-b46f-ad639f56d71b" providerId="ADAL" clId="{04403CA1-42AD-564E-8CF4-835465CB2885}" dt="2021-07-29T01:36:21.480" v="146" actId="1076"/>
          <ac:spMkLst>
            <pc:docMk/>
            <pc:sldMk cId="4250466930" sldId="602"/>
            <ac:spMk id="17" creationId="{985D9C43-8B81-834B-9B96-77209E49183D}"/>
          </ac:spMkLst>
        </pc:spChg>
        <pc:picChg chg="mod">
          <ac:chgData name="Atkins, Sarah" userId="f3ed7342-e7ef-4013-b46f-ad639f56d71b" providerId="ADAL" clId="{04403CA1-42AD-564E-8CF4-835465CB2885}" dt="2021-07-29T01:36:13.565" v="144" actId="14100"/>
          <ac:picMkLst>
            <pc:docMk/>
            <pc:sldMk cId="4250466930" sldId="602"/>
            <ac:picMk id="7" creationId="{D4BCD0D1-F3B5-46A7-B819-08D518A3FA05}"/>
          </ac:picMkLst>
        </pc:picChg>
      </pc:sldChg>
      <pc:sldChg chg="delCm">
        <pc:chgData name="Atkins, Sarah" userId="f3ed7342-e7ef-4013-b46f-ad639f56d71b" providerId="ADAL" clId="{04403CA1-42AD-564E-8CF4-835465CB2885}" dt="2021-07-29T01:12:26.011" v="1" actId="1592"/>
        <pc:sldMkLst>
          <pc:docMk/>
          <pc:sldMk cId="1714475528" sldId="605"/>
        </pc:sldMkLst>
      </pc:sldChg>
      <pc:sldChg chg="modSp mod delCm">
        <pc:chgData name="Atkins, Sarah" userId="f3ed7342-e7ef-4013-b46f-ad639f56d71b" providerId="ADAL" clId="{04403CA1-42AD-564E-8CF4-835465CB2885}" dt="2021-07-29T01:13:20.809" v="23" actId="1592"/>
        <pc:sldMkLst>
          <pc:docMk/>
          <pc:sldMk cId="3375284358" sldId="606"/>
        </pc:sldMkLst>
        <pc:spChg chg="mod">
          <ac:chgData name="Atkins, Sarah" userId="f3ed7342-e7ef-4013-b46f-ad639f56d71b" providerId="ADAL" clId="{04403CA1-42AD-564E-8CF4-835465CB2885}" dt="2021-07-29T01:13:12.406" v="22" actId="20577"/>
          <ac:spMkLst>
            <pc:docMk/>
            <pc:sldMk cId="3375284358" sldId="606"/>
            <ac:spMk id="4" creationId="{821DF3DD-1E06-BA4A-90AF-89EBE58B28F5}"/>
          </ac:spMkLst>
        </pc:spChg>
        <pc:spChg chg="mod">
          <ac:chgData name="Atkins, Sarah" userId="f3ed7342-e7ef-4013-b46f-ad639f56d71b" providerId="ADAL" clId="{04403CA1-42AD-564E-8CF4-835465CB2885}" dt="2021-07-29T01:12:38.134" v="2" actId="6549"/>
          <ac:spMkLst>
            <pc:docMk/>
            <pc:sldMk cId="3375284358" sldId="606"/>
            <ac:spMk id="14" creationId="{4464F342-C792-4300-8B2C-8B7573D3C0F0}"/>
          </ac:spMkLst>
        </pc:spChg>
      </pc:sldChg>
      <pc:sldChg chg="modSp mod delCm">
        <pc:chgData name="Atkins, Sarah" userId="f3ed7342-e7ef-4013-b46f-ad639f56d71b" providerId="ADAL" clId="{04403CA1-42AD-564E-8CF4-835465CB2885}" dt="2021-07-29T01:14:15.551" v="34" actId="1592"/>
        <pc:sldMkLst>
          <pc:docMk/>
          <pc:sldMk cId="3621742293" sldId="608"/>
        </pc:sldMkLst>
        <pc:spChg chg="mod">
          <ac:chgData name="Atkins, Sarah" userId="f3ed7342-e7ef-4013-b46f-ad639f56d71b" providerId="ADAL" clId="{04403CA1-42AD-564E-8CF4-835465CB2885}" dt="2021-07-29T01:14:04.328" v="33" actId="20577"/>
          <ac:spMkLst>
            <pc:docMk/>
            <pc:sldMk cId="3621742293" sldId="608"/>
            <ac:spMk id="2" creationId="{A4BA32EA-FDAA-48AC-85E0-0B221D1C2237}"/>
          </ac:spMkLst>
        </pc:spChg>
      </pc:sldChg>
      <pc:sldChg chg="delCm">
        <pc:chgData name="Atkins, Sarah" userId="f3ed7342-e7ef-4013-b46f-ad639f56d71b" providerId="ADAL" clId="{04403CA1-42AD-564E-8CF4-835465CB2885}" dt="2021-07-29T01:14:40.251" v="35" actId="1592"/>
        <pc:sldMkLst>
          <pc:docMk/>
          <pc:sldMk cId="4110760132" sldId="611"/>
        </pc:sldMkLst>
      </pc:sldChg>
      <pc:sldChg chg="delCm">
        <pc:chgData name="Atkins, Sarah" userId="f3ed7342-e7ef-4013-b46f-ad639f56d71b" providerId="ADAL" clId="{04403CA1-42AD-564E-8CF4-835465CB2885}" dt="2021-07-29T01:15:09.473" v="36" actId="1592"/>
        <pc:sldMkLst>
          <pc:docMk/>
          <pc:sldMk cId="71813495" sldId="612"/>
        </pc:sldMkLst>
      </pc:sldChg>
      <pc:sldChg chg="modSp mod delCm">
        <pc:chgData name="Atkins, Sarah" userId="f3ed7342-e7ef-4013-b46f-ad639f56d71b" providerId="ADAL" clId="{04403CA1-42AD-564E-8CF4-835465CB2885}" dt="2021-07-29T01:38:36.315" v="158" actId="1592"/>
        <pc:sldMkLst>
          <pc:docMk/>
          <pc:sldMk cId="290304835" sldId="613"/>
        </pc:sldMkLst>
        <pc:spChg chg="mod">
          <ac:chgData name="Atkins, Sarah" userId="f3ed7342-e7ef-4013-b46f-ad639f56d71b" providerId="ADAL" clId="{04403CA1-42AD-564E-8CF4-835465CB2885}" dt="2021-07-29T01:38:15.281" v="154" actId="1076"/>
          <ac:spMkLst>
            <pc:docMk/>
            <pc:sldMk cId="290304835" sldId="613"/>
            <ac:spMk id="15" creationId="{07BA307B-42F4-6B4D-BFB5-C639689D8668}"/>
          </ac:spMkLst>
        </pc:spChg>
        <pc:spChg chg="mod">
          <ac:chgData name="Atkins, Sarah" userId="f3ed7342-e7ef-4013-b46f-ad639f56d71b" providerId="ADAL" clId="{04403CA1-42AD-564E-8CF4-835465CB2885}" dt="2021-07-29T01:38:24.197" v="156" actId="14100"/>
          <ac:spMkLst>
            <pc:docMk/>
            <pc:sldMk cId="290304835" sldId="613"/>
            <ac:spMk id="17" creationId="{985D9C43-8B81-834B-9B96-77209E49183D}"/>
          </ac:spMkLst>
        </pc:spChg>
        <pc:picChg chg="mod">
          <ac:chgData name="Atkins, Sarah" userId="f3ed7342-e7ef-4013-b46f-ad639f56d71b" providerId="ADAL" clId="{04403CA1-42AD-564E-8CF4-835465CB2885}" dt="2021-07-29T01:38:00.059" v="149" actId="14100"/>
          <ac:picMkLst>
            <pc:docMk/>
            <pc:sldMk cId="290304835" sldId="613"/>
            <ac:picMk id="8" creationId="{E81DE585-3BF3-495C-A732-A493FD0F8994}"/>
          </ac:picMkLst>
        </pc:picChg>
      </pc:sldChg>
      <pc:sldChg chg="modSp mod delCm">
        <pc:chgData name="Atkins, Sarah" userId="f3ed7342-e7ef-4013-b46f-ad639f56d71b" providerId="ADAL" clId="{04403CA1-42AD-564E-8CF4-835465CB2885}" dt="2021-07-29T01:45:51.160" v="232" actId="20577"/>
        <pc:sldMkLst>
          <pc:docMk/>
          <pc:sldMk cId="37030187" sldId="614"/>
        </pc:sldMkLst>
        <pc:spChg chg="mod">
          <ac:chgData name="Atkins, Sarah" userId="f3ed7342-e7ef-4013-b46f-ad639f56d71b" providerId="ADAL" clId="{04403CA1-42AD-564E-8CF4-835465CB2885}" dt="2021-07-29T01:45:51.160" v="232" actId="20577"/>
          <ac:spMkLst>
            <pc:docMk/>
            <pc:sldMk cId="37030187" sldId="614"/>
            <ac:spMk id="3" creationId="{7BACC84A-2F88-004D-B7E8-880C2C7677C8}"/>
          </ac:spMkLst>
        </pc:spChg>
      </pc:sldChg>
      <pc:sldChg chg="modSp add mod">
        <pc:chgData name="Atkins, Sarah" userId="f3ed7342-e7ef-4013-b46f-ad639f56d71b" providerId="ADAL" clId="{04403CA1-42AD-564E-8CF4-835465CB2885}" dt="2021-07-29T01:22:29.848" v="98" actId="14100"/>
        <pc:sldMkLst>
          <pc:docMk/>
          <pc:sldMk cId="262265746" sldId="616"/>
        </pc:sldMkLst>
        <pc:spChg chg="mod">
          <ac:chgData name="Atkins, Sarah" userId="f3ed7342-e7ef-4013-b46f-ad639f56d71b" providerId="ADAL" clId="{04403CA1-42AD-564E-8CF4-835465CB2885}" dt="2021-07-29T01:21:33.174" v="91" actId="20577"/>
          <ac:spMkLst>
            <pc:docMk/>
            <pc:sldMk cId="262265746" sldId="616"/>
            <ac:spMk id="8" creationId="{3A9DF576-AFC0-2448-92E1-84063D4A5471}"/>
          </ac:spMkLst>
        </pc:spChg>
        <pc:picChg chg="mod">
          <ac:chgData name="Atkins, Sarah" userId="f3ed7342-e7ef-4013-b46f-ad639f56d71b" providerId="ADAL" clId="{04403CA1-42AD-564E-8CF4-835465CB2885}" dt="2021-07-29T01:22:24.960" v="97" actId="1076"/>
          <ac:picMkLst>
            <pc:docMk/>
            <pc:sldMk cId="262265746" sldId="616"/>
            <ac:picMk id="7" creationId="{D94FF5F3-9681-4D7F-A014-90E718FDA652}"/>
          </ac:picMkLst>
        </pc:picChg>
        <pc:cxnChg chg="mod">
          <ac:chgData name="Atkins, Sarah" userId="f3ed7342-e7ef-4013-b46f-ad639f56d71b" providerId="ADAL" clId="{04403CA1-42AD-564E-8CF4-835465CB2885}" dt="2021-07-29T01:22:29.848" v="98" actId="14100"/>
          <ac:cxnSpMkLst>
            <pc:docMk/>
            <pc:sldMk cId="262265746" sldId="616"/>
            <ac:cxnSpMk id="12" creationId="{70223D01-262E-4519-8EC8-0E7E0B02BFCD}"/>
          </ac:cxnSpMkLst>
        </pc:cxnChg>
      </pc:sldChg>
    </pc:docChg>
  </pc:docChgLst>
  <pc:docChgLst>
    <pc:chgData name="Stone, Jacqui" userId="1e9b235d-dd4a-4045-98a4-51caeaf06018" providerId="ADAL" clId="{F018EE15-655C-49B2-B4D3-94351D06EE58}"/>
    <pc:docChg chg="undo custSel modSld">
      <pc:chgData name="Stone, Jacqui" userId="1e9b235d-dd4a-4045-98a4-51caeaf06018" providerId="ADAL" clId="{F018EE15-655C-49B2-B4D3-94351D06EE58}" dt="2021-07-20T08:10:16.051" v="397"/>
      <pc:docMkLst>
        <pc:docMk/>
      </pc:docMkLst>
      <pc:sldChg chg="modSp mod addCm modCm">
        <pc:chgData name="Stone, Jacqui" userId="1e9b235d-dd4a-4045-98a4-51caeaf06018" providerId="ADAL" clId="{F018EE15-655C-49B2-B4D3-94351D06EE58}" dt="2021-07-20T07:42:22.760" v="389" actId="1589"/>
        <pc:sldMkLst>
          <pc:docMk/>
          <pc:sldMk cId="62549659" sldId="274"/>
        </pc:sldMkLst>
        <pc:spChg chg="mod">
          <ac:chgData name="Stone, Jacqui" userId="1e9b235d-dd4a-4045-98a4-51caeaf06018" providerId="ADAL" clId="{F018EE15-655C-49B2-B4D3-94351D06EE58}" dt="2021-07-20T06:51:33.093" v="292" actId="403"/>
          <ac:spMkLst>
            <pc:docMk/>
            <pc:sldMk cId="62549659" sldId="274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20T07:28:50.471" v="375" actId="20577"/>
          <ac:spMkLst>
            <pc:docMk/>
            <pc:sldMk cId="62549659" sldId="274"/>
            <ac:spMk id="3" creationId="{7BACC84A-2F88-004D-B7E8-880C2C7677C8}"/>
          </ac:spMkLst>
        </pc:spChg>
      </pc:sldChg>
      <pc:sldChg chg="modSp mod addCm modCm">
        <pc:chgData name="Stone, Jacqui" userId="1e9b235d-dd4a-4045-98a4-51caeaf06018" providerId="ADAL" clId="{F018EE15-655C-49B2-B4D3-94351D06EE58}" dt="2021-07-20T06:51:10.562" v="287" actId="403"/>
        <pc:sldMkLst>
          <pc:docMk/>
          <pc:sldMk cId="2942039418" sldId="284"/>
        </pc:sldMkLst>
        <pc:spChg chg="mod">
          <ac:chgData name="Stone, Jacqui" userId="1e9b235d-dd4a-4045-98a4-51caeaf06018" providerId="ADAL" clId="{F018EE15-655C-49B2-B4D3-94351D06EE58}" dt="2021-07-20T06:51:10.562" v="287" actId="403"/>
          <ac:spMkLst>
            <pc:docMk/>
            <pc:sldMk cId="2942039418" sldId="284"/>
            <ac:spMk id="5" creationId="{24085C24-E347-D24A-98BD-9F96651BBDE2}"/>
          </ac:spMkLst>
        </pc:spChg>
        <pc:spChg chg="mod">
          <ac:chgData name="Stone, Jacqui" userId="1e9b235d-dd4a-4045-98a4-51caeaf06018" providerId="ADAL" clId="{F018EE15-655C-49B2-B4D3-94351D06EE58}" dt="2021-07-20T06:37:00.368" v="254" actId="1076"/>
          <ac:spMkLst>
            <pc:docMk/>
            <pc:sldMk cId="2942039418" sldId="284"/>
            <ac:spMk id="10" creationId="{D6C551D6-F5C6-DB44-B780-F347124EC586}"/>
          </ac:spMkLst>
        </pc:spChg>
        <pc:cxnChg chg="mod">
          <ac:chgData name="Stone, Jacqui" userId="1e9b235d-dd4a-4045-98a4-51caeaf06018" providerId="ADAL" clId="{F018EE15-655C-49B2-B4D3-94351D06EE58}" dt="2021-07-20T06:35:51.131" v="253" actId="208"/>
          <ac:cxnSpMkLst>
            <pc:docMk/>
            <pc:sldMk cId="2942039418" sldId="284"/>
            <ac:cxnSpMk id="26" creationId="{A6F4039D-4B08-4B12-B47C-FC13442301CD}"/>
          </ac:cxnSpMkLst>
        </pc:cxnChg>
      </pc:sldChg>
      <pc:sldChg chg="modSp mod addCm delCm modCm">
        <pc:chgData name="Stone, Jacqui" userId="1e9b235d-dd4a-4045-98a4-51caeaf06018" providerId="ADAL" clId="{F018EE15-655C-49B2-B4D3-94351D06EE58}" dt="2021-07-20T07:36:01.223" v="384"/>
        <pc:sldMkLst>
          <pc:docMk/>
          <pc:sldMk cId="3099018964" sldId="286"/>
        </pc:sldMkLst>
        <pc:spChg chg="mod">
          <ac:chgData name="Stone, Jacqui" userId="1e9b235d-dd4a-4045-98a4-51caeaf06018" providerId="ADAL" clId="{F018EE15-655C-49B2-B4D3-94351D06EE58}" dt="2021-07-20T06:51:54.748" v="296" actId="403"/>
          <ac:spMkLst>
            <pc:docMk/>
            <pc:sldMk cId="3099018964" sldId="286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20T07:08:17.250" v="359" actId="20577"/>
          <ac:spMkLst>
            <pc:docMk/>
            <pc:sldMk cId="3099018964" sldId="286"/>
            <ac:spMk id="3" creationId="{7BACC84A-2F88-004D-B7E8-880C2C7677C8}"/>
          </ac:spMkLst>
        </pc:spChg>
      </pc:sldChg>
      <pc:sldChg chg="modSp mod addCm modCm">
        <pc:chgData name="Stone, Jacqui" userId="1e9b235d-dd4a-4045-98a4-51caeaf06018" providerId="ADAL" clId="{F018EE15-655C-49B2-B4D3-94351D06EE58}" dt="2021-07-20T07:34:23.441" v="382"/>
        <pc:sldMkLst>
          <pc:docMk/>
          <pc:sldMk cId="937078492" sldId="287"/>
        </pc:sldMkLst>
        <pc:spChg chg="mod">
          <ac:chgData name="Stone, Jacqui" userId="1e9b235d-dd4a-4045-98a4-51caeaf06018" providerId="ADAL" clId="{F018EE15-655C-49B2-B4D3-94351D06EE58}" dt="2021-07-20T06:52:03.757" v="297" actId="403"/>
          <ac:spMkLst>
            <pc:docMk/>
            <pc:sldMk cId="937078492" sldId="287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16T08:23:56.763" v="113" actId="20577"/>
          <ac:spMkLst>
            <pc:docMk/>
            <pc:sldMk cId="937078492" sldId="287"/>
            <ac:spMk id="3" creationId="{7BACC84A-2F88-004D-B7E8-880C2C7677C8}"/>
          </ac:spMkLst>
        </pc:spChg>
        <pc:spChg chg="mod">
          <ac:chgData name="Stone, Jacqui" userId="1e9b235d-dd4a-4045-98a4-51caeaf06018" providerId="ADAL" clId="{F018EE15-655C-49B2-B4D3-94351D06EE58}" dt="2021-07-20T06:24:09.626" v="220" actId="404"/>
          <ac:spMkLst>
            <pc:docMk/>
            <pc:sldMk cId="937078492" sldId="287"/>
            <ac:spMk id="6" creationId="{19F07FA2-2755-D54D-AFF3-AB0A422D4C70}"/>
          </ac:spMkLst>
        </pc:spChg>
      </pc:sldChg>
      <pc:sldChg chg="modSp mod">
        <pc:chgData name="Stone, Jacqui" userId="1e9b235d-dd4a-4045-98a4-51caeaf06018" providerId="ADAL" clId="{F018EE15-655C-49B2-B4D3-94351D06EE58}" dt="2021-07-20T06:53:04.062" v="307" actId="947"/>
        <pc:sldMkLst>
          <pc:docMk/>
          <pc:sldMk cId="1082025802" sldId="288"/>
        </pc:sldMkLst>
        <pc:spChg chg="mod">
          <ac:chgData name="Stone, Jacqui" userId="1e9b235d-dd4a-4045-98a4-51caeaf06018" providerId="ADAL" clId="{F018EE15-655C-49B2-B4D3-94351D06EE58}" dt="2021-07-20T06:53:04.062" v="307" actId="947"/>
          <ac:spMkLst>
            <pc:docMk/>
            <pc:sldMk cId="1082025802" sldId="288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16T08:24:53.094" v="126" actId="20577"/>
          <ac:spMkLst>
            <pc:docMk/>
            <pc:sldMk cId="1082025802" sldId="288"/>
            <ac:spMk id="3" creationId="{7BACC84A-2F88-004D-B7E8-880C2C7677C8}"/>
          </ac:spMkLst>
        </pc:spChg>
        <pc:picChg chg="mod">
          <ac:chgData name="Stone, Jacqui" userId="1e9b235d-dd4a-4045-98a4-51caeaf06018" providerId="ADAL" clId="{F018EE15-655C-49B2-B4D3-94351D06EE58}" dt="2021-07-16T08:24:46.820" v="125" actId="1076"/>
          <ac:picMkLst>
            <pc:docMk/>
            <pc:sldMk cId="1082025802" sldId="288"/>
            <ac:picMk id="5" creationId="{54B7CAD9-DFDE-4564-A083-E7BD67612FEA}"/>
          </ac:picMkLst>
        </pc:picChg>
        <pc:picChg chg="mod">
          <ac:chgData name="Stone, Jacqui" userId="1e9b235d-dd4a-4045-98a4-51caeaf06018" providerId="ADAL" clId="{F018EE15-655C-49B2-B4D3-94351D06EE58}" dt="2021-07-16T08:25:09.843" v="127" actId="1076"/>
          <ac:picMkLst>
            <pc:docMk/>
            <pc:sldMk cId="1082025802" sldId="288"/>
            <ac:picMk id="24" creationId="{5F6243ED-FD87-402E-958B-BCF38107B9DA}"/>
          </ac:picMkLst>
        </pc:picChg>
        <pc:picChg chg="mod">
          <ac:chgData name="Stone, Jacqui" userId="1e9b235d-dd4a-4045-98a4-51caeaf06018" providerId="ADAL" clId="{F018EE15-655C-49B2-B4D3-94351D06EE58}" dt="2021-07-16T08:25:26.582" v="130" actId="1076"/>
          <ac:picMkLst>
            <pc:docMk/>
            <pc:sldMk cId="1082025802" sldId="288"/>
            <ac:picMk id="26" creationId="{FE07E691-2A08-4E39-92C9-C6BB4FD546DE}"/>
          </ac:picMkLst>
        </pc:picChg>
        <pc:picChg chg="mod">
          <ac:chgData name="Stone, Jacqui" userId="1e9b235d-dd4a-4045-98a4-51caeaf06018" providerId="ADAL" clId="{F018EE15-655C-49B2-B4D3-94351D06EE58}" dt="2021-07-16T08:25:22.676" v="129" actId="1076"/>
          <ac:picMkLst>
            <pc:docMk/>
            <pc:sldMk cId="1082025802" sldId="288"/>
            <ac:picMk id="28" creationId="{F2BED7D7-7166-4D79-8C5C-3353D4285041}"/>
          </ac:picMkLst>
        </pc:picChg>
        <pc:picChg chg="mod">
          <ac:chgData name="Stone, Jacqui" userId="1e9b235d-dd4a-4045-98a4-51caeaf06018" providerId="ADAL" clId="{F018EE15-655C-49B2-B4D3-94351D06EE58}" dt="2021-07-16T08:25:19.121" v="128" actId="1076"/>
          <ac:picMkLst>
            <pc:docMk/>
            <pc:sldMk cId="1082025802" sldId="288"/>
            <ac:picMk id="30" creationId="{3F34DD2F-B106-494A-AD58-AD59C1A494C7}"/>
          </ac:picMkLst>
        </pc:picChg>
      </pc:sldChg>
      <pc:sldChg chg="modSp mod">
        <pc:chgData name="Stone, Jacqui" userId="1e9b235d-dd4a-4045-98a4-51caeaf06018" providerId="ADAL" clId="{F018EE15-655C-49B2-B4D3-94351D06EE58}" dt="2021-07-20T07:02:48.863" v="338" actId="6549"/>
        <pc:sldMkLst>
          <pc:docMk/>
          <pc:sldMk cId="84414943" sldId="568"/>
        </pc:sldMkLst>
        <pc:spChg chg="mod">
          <ac:chgData name="Stone, Jacqui" userId="1e9b235d-dd4a-4045-98a4-51caeaf06018" providerId="ADAL" clId="{F018EE15-655C-49B2-B4D3-94351D06EE58}" dt="2021-07-20T07:02:48.863" v="338" actId="6549"/>
          <ac:spMkLst>
            <pc:docMk/>
            <pc:sldMk cId="84414943" sldId="568"/>
            <ac:spMk id="4" creationId="{821DF3DD-1E06-BA4A-90AF-89EBE58B28F5}"/>
          </ac:spMkLst>
        </pc:spChg>
      </pc:sldChg>
      <pc:sldChg chg="addCm modCm">
        <pc:chgData name="Stone, Jacqui" userId="1e9b235d-dd4a-4045-98a4-51caeaf06018" providerId="ADAL" clId="{F018EE15-655C-49B2-B4D3-94351D06EE58}" dt="2021-07-20T06:20:08.345" v="194" actId="1589"/>
        <pc:sldMkLst>
          <pc:docMk/>
          <pc:sldMk cId="3603428087" sldId="578"/>
        </pc:sldMkLst>
      </pc:sldChg>
      <pc:sldChg chg="modSp mod addCm modCm">
        <pc:chgData name="Stone, Jacqui" userId="1e9b235d-dd4a-4045-98a4-51caeaf06018" providerId="ADAL" clId="{F018EE15-655C-49B2-B4D3-94351D06EE58}" dt="2021-07-20T06:02:10.898" v="190"/>
        <pc:sldMkLst>
          <pc:docMk/>
          <pc:sldMk cId="3579742553" sldId="595"/>
        </pc:sldMkLst>
        <pc:spChg chg="mod">
          <ac:chgData name="Stone, Jacqui" userId="1e9b235d-dd4a-4045-98a4-51caeaf06018" providerId="ADAL" clId="{F018EE15-655C-49B2-B4D3-94351D06EE58}" dt="2021-07-16T07:17:18.230" v="0" actId="20577"/>
          <ac:spMkLst>
            <pc:docMk/>
            <pc:sldMk cId="3579742553" sldId="595"/>
            <ac:spMk id="4" creationId="{821DF3DD-1E06-BA4A-90AF-89EBE58B28F5}"/>
          </ac:spMkLst>
        </pc:spChg>
        <pc:spChg chg="mod">
          <ac:chgData name="Stone, Jacqui" userId="1e9b235d-dd4a-4045-98a4-51caeaf06018" providerId="ADAL" clId="{F018EE15-655C-49B2-B4D3-94351D06EE58}" dt="2021-07-16T07:17:38.180" v="4" actId="20577"/>
          <ac:spMkLst>
            <pc:docMk/>
            <pc:sldMk cId="3579742553" sldId="595"/>
            <ac:spMk id="5" creationId="{44F57576-ACF4-8642-9AB9-CFB9EE9EADA3}"/>
          </ac:spMkLst>
        </pc:spChg>
      </pc:sldChg>
      <pc:sldChg chg="modSp mod">
        <pc:chgData name="Stone, Jacqui" userId="1e9b235d-dd4a-4045-98a4-51caeaf06018" providerId="ADAL" clId="{F018EE15-655C-49B2-B4D3-94351D06EE58}" dt="2021-07-20T05:57:26.072" v="188" actId="404"/>
        <pc:sldMkLst>
          <pc:docMk/>
          <pc:sldMk cId="3615277474" sldId="597"/>
        </pc:sldMkLst>
        <pc:spChg chg="mod">
          <ac:chgData name="Stone, Jacqui" userId="1e9b235d-dd4a-4045-98a4-51caeaf06018" providerId="ADAL" clId="{F018EE15-655C-49B2-B4D3-94351D06EE58}" dt="2021-07-20T05:57:26.072" v="188" actId="404"/>
          <ac:spMkLst>
            <pc:docMk/>
            <pc:sldMk cId="3615277474" sldId="597"/>
            <ac:spMk id="7" creationId="{7ED985C5-7D95-438A-9CA8-12BB7DAA6709}"/>
          </ac:spMkLst>
        </pc:spChg>
      </pc:sldChg>
      <pc:sldChg chg="modSp mod">
        <pc:chgData name="Stone, Jacqui" userId="1e9b235d-dd4a-4045-98a4-51caeaf06018" providerId="ADAL" clId="{F018EE15-655C-49B2-B4D3-94351D06EE58}" dt="2021-07-20T06:21:33.384" v="200" actId="404"/>
        <pc:sldMkLst>
          <pc:docMk/>
          <pc:sldMk cId="746593758" sldId="598"/>
        </pc:sldMkLst>
        <pc:spChg chg="mod">
          <ac:chgData name="Stone, Jacqui" userId="1e9b235d-dd4a-4045-98a4-51caeaf06018" providerId="ADAL" clId="{F018EE15-655C-49B2-B4D3-94351D06EE58}" dt="2021-07-20T06:21:33.384" v="200" actId="404"/>
          <ac:spMkLst>
            <pc:docMk/>
            <pc:sldMk cId="746593758" sldId="598"/>
            <ac:spMk id="7" creationId="{7ED985C5-7D95-438A-9CA8-12BB7DAA6709}"/>
          </ac:spMkLst>
        </pc:spChg>
      </pc:sldChg>
      <pc:sldChg chg="modSp mod">
        <pc:chgData name="Stone, Jacqui" userId="1e9b235d-dd4a-4045-98a4-51caeaf06018" providerId="ADAL" clId="{F018EE15-655C-49B2-B4D3-94351D06EE58}" dt="2021-07-20T06:21:41.637" v="204" actId="404"/>
        <pc:sldMkLst>
          <pc:docMk/>
          <pc:sldMk cId="2874962335" sldId="599"/>
        </pc:sldMkLst>
        <pc:spChg chg="mod">
          <ac:chgData name="Stone, Jacqui" userId="1e9b235d-dd4a-4045-98a4-51caeaf06018" providerId="ADAL" clId="{F018EE15-655C-49B2-B4D3-94351D06EE58}" dt="2021-07-20T06:21:41.637" v="204" actId="404"/>
          <ac:spMkLst>
            <pc:docMk/>
            <pc:sldMk cId="2874962335" sldId="599"/>
            <ac:spMk id="7" creationId="{7ED985C5-7D95-438A-9CA8-12BB7DAA6709}"/>
          </ac:spMkLst>
        </pc:spChg>
      </pc:sldChg>
      <pc:sldChg chg="modSp mod addCm modCm">
        <pc:chgData name="Stone, Jacqui" userId="1e9b235d-dd4a-4045-98a4-51caeaf06018" providerId="ADAL" clId="{F018EE15-655C-49B2-B4D3-94351D06EE58}" dt="2021-07-20T06:51:25.294" v="291" actId="403"/>
        <pc:sldMkLst>
          <pc:docMk/>
          <pc:sldMk cId="1148962354" sldId="600"/>
        </pc:sldMkLst>
        <pc:spChg chg="mod">
          <ac:chgData name="Stone, Jacqui" userId="1e9b235d-dd4a-4045-98a4-51caeaf06018" providerId="ADAL" clId="{F018EE15-655C-49B2-B4D3-94351D06EE58}" dt="2021-07-20T06:51:25.294" v="291" actId="403"/>
          <ac:spMkLst>
            <pc:docMk/>
            <pc:sldMk cId="1148962354" sldId="600"/>
            <ac:spMk id="5" creationId="{24085C24-E347-D24A-98BD-9F96651BBDE2}"/>
          </ac:spMkLst>
        </pc:spChg>
        <pc:spChg chg="mod">
          <ac:chgData name="Stone, Jacqui" userId="1e9b235d-dd4a-4045-98a4-51caeaf06018" providerId="ADAL" clId="{F018EE15-655C-49B2-B4D3-94351D06EE58}" dt="2021-07-20T06:42:04.876" v="269" actId="20577"/>
          <ac:spMkLst>
            <pc:docMk/>
            <pc:sldMk cId="1148962354" sldId="600"/>
            <ac:spMk id="8" creationId="{3A9DF576-AFC0-2448-92E1-84063D4A5471}"/>
          </ac:spMkLst>
        </pc:spChg>
        <pc:spChg chg="mod">
          <ac:chgData name="Stone, Jacqui" userId="1e9b235d-dd4a-4045-98a4-51caeaf06018" providerId="ADAL" clId="{F018EE15-655C-49B2-B4D3-94351D06EE58}" dt="2021-07-20T06:46:57.749" v="276" actId="403"/>
          <ac:spMkLst>
            <pc:docMk/>
            <pc:sldMk cId="1148962354" sldId="600"/>
            <ac:spMk id="10" creationId="{D6C551D6-F5C6-DB44-B780-F347124EC586}"/>
          </ac:spMkLst>
        </pc:spChg>
        <pc:cxnChg chg="mod">
          <ac:chgData name="Stone, Jacqui" userId="1e9b235d-dd4a-4045-98a4-51caeaf06018" providerId="ADAL" clId="{F018EE15-655C-49B2-B4D3-94351D06EE58}" dt="2021-07-16T07:43:19.589" v="72" actId="208"/>
          <ac:cxnSpMkLst>
            <pc:docMk/>
            <pc:sldMk cId="1148962354" sldId="600"/>
            <ac:cxnSpMk id="12" creationId="{0891815E-9EE5-4C88-AE0B-23F99E8983B9}"/>
          </ac:cxnSpMkLst>
        </pc:cxnChg>
        <pc:cxnChg chg="mod">
          <ac:chgData name="Stone, Jacqui" userId="1e9b235d-dd4a-4045-98a4-51caeaf06018" providerId="ADAL" clId="{F018EE15-655C-49B2-B4D3-94351D06EE58}" dt="2021-07-20T06:42:19.915" v="270" actId="14100"/>
          <ac:cxnSpMkLst>
            <pc:docMk/>
            <pc:sldMk cId="1148962354" sldId="600"/>
            <ac:cxnSpMk id="17" creationId="{6B55694B-E277-4398-8FBD-F0A1660941E6}"/>
          </ac:cxnSpMkLst>
        </pc:cxnChg>
      </pc:sldChg>
      <pc:sldChg chg="modSp mod addCm modCm">
        <pc:chgData name="Stone, Jacqui" userId="1e9b235d-dd4a-4045-98a4-51caeaf06018" providerId="ADAL" clId="{F018EE15-655C-49B2-B4D3-94351D06EE58}" dt="2021-07-20T06:57:35.013" v="332" actId="14100"/>
        <pc:sldMkLst>
          <pc:docMk/>
          <pc:sldMk cId="1104165420" sldId="601"/>
        </pc:sldMkLst>
        <pc:spChg chg="mod">
          <ac:chgData name="Stone, Jacqui" userId="1e9b235d-dd4a-4045-98a4-51caeaf06018" providerId="ADAL" clId="{F018EE15-655C-49B2-B4D3-94351D06EE58}" dt="2021-07-20T06:51:17.334" v="289" actId="403"/>
          <ac:spMkLst>
            <pc:docMk/>
            <pc:sldMk cId="1104165420" sldId="601"/>
            <ac:spMk id="5" creationId="{24085C24-E347-D24A-98BD-9F96651BBDE2}"/>
          </ac:spMkLst>
        </pc:spChg>
        <pc:spChg chg="mod">
          <ac:chgData name="Stone, Jacqui" userId="1e9b235d-dd4a-4045-98a4-51caeaf06018" providerId="ADAL" clId="{F018EE15-655C-49B2-B4D3-94351D06EE58}" dt="2021-07-20T06:54:56.168" v="326" actId="20577"/>
          <ac:spMkLst>
            <pc:docMk/>
            <pc:sldMk cId="1104165420" sldId="601"/>
            <ac:spMk id="8" creationId="{3A9DF576-AFC0-2448-92E1-84063D4A5471}"/>
          </ac:spMkLst>
        </pc:spChg>
        <pc:cxnChg chg="mod">
          <ac:chgData name="Stone, Jacqui" userId="1e9b235d-dd4a-4045-98a4-51caeaf06018" providerId="ADAL" clId="{F018EE15-655C-49B2-B4D3-94351D06EE58}" dt="2021-07-20T06:57:35.013" v="332" actId="14100"/>
          <ac:cxnSpMkLst>
            <pc:docMk/>
            <pc:sldMk cId="1104165420" sldId="601"/>
            <ac:cxnSpMk id="12" creationId="{70223D01-262E-4519-8EC8-0E7E0B02BFCD}"/>
          </ac:cxnSpMkLst>
        </pc:cxnChg>
      </pc:sldChg>
      <pc:sldChg chg="modSp mod addCm modCm">
        <pc:chgData name="Stone, Jacqui" userId="1e9b235d-dd4a-4045-98a4-51caeaf06018" providerId="ADAL" clId="{F018EE15-655C-49B2-B4D3-94351D06EE58}" dt="2021-07-20T06:51:40.829" v="293" actId="403"/>
        <pc:sldMkLst>
          <pc:docMk/>
          <pc:sldMk cId="4250466930" sldId="602"/>
        </pc:sldMkLst>
        <pc:spChg chg="mod">
          <ac:chgData name="Stone, Jacqui" userId="1e9b235d-dd4a-4045-98a4-51caeaf06018" providerId="ADAL" clId="{F018EE15-655C-49B2-B4D3-94351D06EE58}" dt="2021-07-20T06:51:40.829" v="293" actId="403"/>
          <ac:spMkLst>
            <pc:docMk/>
            <pc:sldMk cId="4250466930" sldId="602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16T07:54:59.716" v="97" actId="20577"/>
          <ac:spMkLst>
            <pc:docMk/>
            <pc:sldMk cId="4250466930" sldId="602"/>
            <ac:spMk id="3" creationId="{7BACC84A-2F88-004D-B7E8-880C2C7677C8}"/>
          </ac:spMkLst>
        </pc:spChg>
      </pc:sldChg>
      <pc:sldChg chg="modSp mod">
        <pc:chgData name="Stone, Jacqui" userId="1e9b235d-dd4a-4045-98a4-51caeaf06018" providerId="ADAL" clId="{F018EE15-655C-49B2-B4D3-94351D06EE58}" dt="2021-07-20T07:26:19.618" v="373" actId="20577"/>
        <pc:sldMkLst>
          <pc:docMk/>
          <pc:sldMk cId="1133326418" sldId="604"/>
        </pc:sldMkLst>
        <pc:spChg chg="mod">
          <ac:chgData name="Stone, Jacqui" userId="1e9b235d-dd4a-4045-98a4-51caeaf06018" providerId="ADAL" clId="{F018EE15-655C-49B2-B4D3-94351D06EE58}" dt="2021-07-20T07:26:19.618" v="373" actId="20577"/>
          <ac:spMkLst>
            <pc:docMk/>
            <pc:sldMk cId="1133326418" sldId="604"/>
            <ac:spMk id="2" creationId="{A4BA32EA-FDAA-48AC-85E0-0B221D1C2237}"/>
          </ac:spMkLst>
        </pc:spChg>
        <pc:spChg chg="mod">
          <ac:chgData name="Stone, Jacqui" userId="1e9b235d-dd4a-4045-98a4-51caeaf06018" providerId="ADAL" clId="{F018EE15-655C-49B2-B4D3-94351D06EE58}" dt="2021-07-16T07:20:26.759" v="12" actId="20577"/>
          <ac:spMkLst>
            <pc:docMk/>
            <pc:sldMk cId="1133326418" sldId="604"/>
            <ac:spMk id="4" creationId="{821DF3DD-1E06-BA4A-90AF-89EBE58B28F5}"/>
          </ac:spMkLst>
        </pc:spChg>
      </pc:sldChg>
      <pc:sldChg chg="modSp mod addCm modCm">
        <pc:chgData name="Stone, Jacqui" userId="1e9b235d-dd4a-4045-98a4-51caeaf06018" providerId="ADAL" clId="{F018EE15-655C-49B2-B4D3-94351D06EE58}" dt="2021-07-20T07:04:10.766" v="341" actId="20577"/>
        <pc:sldMkLst>
          <pc:docMk/>
          <pc:sldMk cId="1714475528" sldId="605"/>
        </pc:sldMkLst>
        <pc:spChg chg="mod">
          <ac:chgData name="Stone, Jacqui" userId="1e9b235d-dd4a-4045-98a4-51caeaf06018" providerId="ADAL" clId="{F018EE15-655C-49B2-B4D3-94351D06EE58}" dt="2021-07-20T07:04:10.766" v="341" actId="20577"/>
          <ac:spMkLst>
            <pc:docMk/>
            <pc:sldMk cId="1714475528" sldId="605"/>
            <ac:spMk id="2" creationId="{A4BA32EA-FDAA-48AC-85E0-0B221D1C2237}"/>
          </ac:spMkLst>
        </pc:spChg>
        <pc:spChg chg="mod">
          <ac:chgData name="Stone, Jacqui" userId="1e9b235d-dd4a-4045-98a4-51caeaf06018" providerId="ADAL" clId="{F018EE15-655C-49B2-B4D3-94351D06EE58}" dt="2021-07-16T07:23:24.009" v="15" actId="20577"/>
          <ac:spMkLst>
            <pc:docMk/>
            <pc:sldMk cId="1714475528" sldId="605"/>
            <ac:spMk id="4" creationId="{821DF3DD-1E06-BA4A-90AF-89EBE58B28F5}"/>
          </ac:spMkLst>
        </pc:spChg>
        <pc:cxnChg chg="mod">
          <ac:chgData name="Stone, Jacqui" userId="1e9b235d-dd4a-4045-98a4-51caeaf06018" providerId="ADAL" clId="{F018EE15-655C-49B2-B4D3-94351D06EE58}" dt="2021-07-16T07:23:00.978" v="13" actId="208"/>
          <ac:cxnSpMkLst>
            <pc:docMk/>
            <pc:sldMk cId="1714475528" sldId="605"/>
            <ac:cxnSpMk id="10" creationId="{EB9B6FAC-F8F1-48B9-A6D7-8408DF2FE941}"/>
          </ac:cxnSpMkLst>
        </pc:cxnChg>
      </pc:sldChg>
      <pc:sldChg chg="modSp mod addCm modCm">
        <pc:chgData name="Stone, Jacqui" userId="1e9b235d-dd4a-4045-98a4-51caeaf06018" providerId="ADAL" clId="{F018EE15-655C-49B2-B4D3-94351D06EE58}" dt="2021-07-20T06:22:00.522" v="208" actId="404"/>
        <pc:sldMkLst>
          <pc:docMk/>
          <pc:sldMk cId="3375284358" sldId="606"/>
        </pc:sldMkLst>
        <pc:spChg chg="mod">
          <ac:chgData name="Stone, Jacqui" userId="1e9b235d-dd4a-4045-98a4-51caeaf06018" providerId="ADAL" clId="{F018EE15-655C-49B2-B4D3-94351D06EE58}" dt="2021-07-16T07:24:57.800" v="22" actId="20577"/>
          <ac:spMkLst>
            <pc:docMk/>
            <pc:sldMk cId="3375284358" sldId="606"/>
            <ac:spMk id="2" creationId="{A4BA32EA-FDAA-48AC-85E0-0B221D1C2237}"/>
          </ac:spMkLst>
        </pc:spChg>
        <pc:spChg chg="mod">
          <ac:chgData name="Stone, Jacqui" userId="1e9b235d-dd4a-4045-98a4-51caeaf06018" providerId="ADAL" clId="{F018EE15-655C-49B2-B4D3-94351D06EE58}" dt="2021-07-16T07:23:32.789" v="17" actId="20577"/>
          <ac:spMkLst>
            <pc:docMk/>
            <pc:sldMk cId="3375284358" sldId="606"/>
            <ac:spMk id="4" creationId="{821DF3DD-1E06-BA4A-90AF-89EBE58B28F5}"/>
          </ac:spMkLst>
        </pc:spChg>
        <pc:spChg chg="mod">
          <ac:chgData name="Stone, Jacqui" userId="1e9b235d-dd4a-4045-98a4-51caeaf06018" providerId="ADAL" clId="{F018EE15-655C-49B2-B4D3-94351D06EE58}" dt="2021-07-20T06:22:00.522" v="208" actId="404"/>
          <ac:spMkLst>
            <pc:docMk/>
            <pc:sldMk cId="3375284358" sldId="606"/>
            <ac:spMk id="14" creationId="{4464F342-C792-4300-8B2C-8B7573D3C0F0}"/>
          </ac:spMkLst>
        </pc:spChg>
      </pc:sldChg>
      <pc:sldChg chg="modSp mod">
        <pc:chgData name="Stone, Jacqui" userId="1e9b235d-dd4a-4045-98a4-51caeaf06018" providerId="ADAL" clId="{F018EE15-655C-49B2-B4D3-94351D06EE58}" dt="2021-07-20T06:31:52.467" v="243" actId="948"/>
        <pc:sldMkLst>
          <pc:docMk/>
          <pc:sldMk cId="665918513" sldId="607"/>
        </pc:sldMkLst>
        <pc:spChg chg="mod">
          <ac:chgData name="Stone, Jacqui" userId="1e9b235d-dd4a-4045-98a4-51caeaf06018" providerId="ADAL" clId="{F018EE15-655C-49B2-B4D3-94351D06EE58}" dt="2021-07-20T06:31:52.467" v="243" actId="948"/>
          <ac:spMkLst>
            <pc:docMk/>
            <pc:sldMk cId="665918513" sldId="607"/>
            <ac:spMk id="2" creationId="{A4BA32EA-FDAA-48AC-85E0-0B221D1C2237}"/>
          </ac:spMkLst>
        </pc:spChg>
        <pc:spChg chg="mod">
          <ac:chgData name="Stone, Jacqui" userId="1e9b235d-dd4a-4045-98a4-51caeaf06018" providerId="ADAL" clId="{F018EE15-655C-49B2-B4D3-94351D06EE58}" dt="2021-07-16T07:29:37.757" v="52" actId="20577"/>
          <ac:spMkLst>
            <pc:docMk/>
            <pc:sldMk cId="665918513" sldId="607"/>
            <ac:spMk id="4" creationId="{821DF3DD-1E06-BA4A-90AF-89EBE58B28F5}"/>
          </ac:spMkLst>
        </pc:spChg>
        <pc:picChg chg="mod">
          <ac:chgData name="Stone, Jacqui" userId="1e9b235d-dd4a-4045-98a4-51caeaf06018" providerId="ADAL" clId="{F018EE15-655C-49B2-B4D3-94351D06EE58}" dt="2021-07-20T06:29:43.849" v="225" actId="1076"/>
          <ac:picMkLst>
            <pc:docMk/>
            <pc:sldMk cId="665918513" sldId="607"/>
            <ac:picMk id="9" creationId="{F93FBF7E-47BE-4719-B0F9-60458FF3454C}"/>
          </ac:picMkLst>
        </pc:picChg>
        <pc:cxnChg chg="mod">
          <ac:chgData name="Stone, Jacqui" userId="1e9b235d-dd4a-4045-98a4-51caeaf06018" providerId="ADAL" clId="{F018EE15-655C-49B2-B4D3-94351D06EE58}" dt="2021-07-20T06:29:58.644" v="226" actId="14100"/>
          <ac:cxnSpMkLst>
            <pc:docMk/>
            <pc:sldMk cId="665918513" sldId="607"/>
            <ac:cxnSpMk id="11" creationId="{F31EC8AA-31C2-4255-AD9B-DFE0D578EE51}"/>
          </ac:cxnSpMkLst>
        </pc:cxnChg>
      </pc:sldChg>
      <pc:sldChg chg="modSp mod addCm modCm">
        <pc:chgData name="Stone, Jacqui" userId="1e9b235d-dd4a-4045-98a4-51caeaf06018" providerId="ADAL" clId="{F018EE15-655C-49B2-B4D3-94351D06EE58}" dt="2021-07-16T07:33:07.337" v="58" actId="1589"/>
        <pc:sldMkLst>
          <pc:docMk/>
          <pc:sldMk cId="3621742293" sldId="608"/>
        </pc:sldMkLst>
        <pc:spChg chg="mod">
          <ac:chgData name="Stone, Jacqui" userId="1e9b235d-dd4a-4045-98a4-51caeaf06018" providerId="ADAL" clId="{F018EE15-655C-49B2-B4D3-94351D06EE58}" dt="2021-07-16T07:30:01.836" v="55" actId="20577"/>
          <ac:spMkLst>
            <pc:docMk/>
            <pc:sldMk cId="3621742293" sldId="608"/>
            <ac:spMk id="4" creationId="{821DF3DD-1E06-BA4A-90AF-89EBE58B28F5}"/>
          </ac:spMkLst>
        </pc:spChg>
      </pc:sldChg>
      <pc:sldChg chg="modSp mod">
        <pc:chgData name="Stone, Jacqui" userId="1e9b235d-dd4a-4045-98a4-51caeaf06018" providerId="ADAL" clId="{F018EE15-655C-49B2-B4D3-94351D06EE58}" dt="2021-07-20T07:05:10.921" v="343" actId="20577"/>
        <pc:sldMkLst>
          <pc:docMk/>
          <pc:sldMk cId="1742981388" sldId="609"/>
        </pc:sldMkLst>
        <pc:spChg chg="mod">
          <ac:chgData name="Stone, Jacqui" userId="1e9b235d-dd4a-4045-98a4-51caeaf06018" providerId="ADAL" clId="{F018EE15-655C-49B2-B4D3-94351D06EE58}" dt="2021-07-16T07:33:19.294" v="60" actId="20577"/>
          <ac:spMkLst>
            <pc:docMk/>
            <pc:sldMk cId="1742981388" sldId="609"/>
            <ac:spMk id="4" creationId="{821DF3DD-1E06-BA4A-90AF-89EBE58B28F5}"/>
          </ac:spMkLst>
        </pc:spChg>
        <pc:spChg chg="mod">
          <ac:chgData name="Stone, Jacqui" userId="1e9b235d-dd4a-4045-98a4-51caeaf06018" providerId="ADAL" clId="{F018EE15-655C-49B2-B4D3-94351D06EE58}" dt="2021-07-20T07:05:10.921" v="343" actId="20577"/>
          <ac:spMkLst>
            <pc:docMk/>
            <pc:sldMk cId="1742981388" sldId="609"/>
            <ac:spMk id="13" creationId="{FE9CB2F0-9248-4E2E-AC14-520B44740C35}"/>
          </ac:spMkLst>
        </pc:spChg>
      </pc:sldChg>
      <pc:sldChg chg="modSp mod addCm delCm">
        <pc:chgData name="Stone, Jacqui" userId="1e9b235d-dd4a-4045-98a4-51caeaf06018" providerId="ADAL" clId="{F018EE15-655C-49B2-B4D3-94351D06EE58}" dt="2021-07-20T07:27:14.348" v="374" actId="20577"/>
        <pc:sldMkLst>
          <pc:docMk/>
          <pc:sldMk cId="1866043611" sldId="610"/>
        </pc:sldMkLst>
        <pc:spChg chg="mod">
          <ac:chgData name="Stone, Jacqui" userId="1e9b235d-dd4a-4045-98a4-51caeaf06018" providerId="ADAL" clId="{F018EE15-655C-49B2-B4D3-94351D06EE58}" dt="2021-07-20T06:48:17.083" v="278" actId="20577"/>
          <ac:spMkLst>
            <pc:docMk/>
            <pc:sldMk cId="1866043611" sldId="610"/>
            <ac:spMk id="4" creationId="{821DF3DD-1E06-BA4A-90AF-89EBE58B28F5}"/>
          </ac:spMkLst>
        </pc:spChg>
        <pc:spChg chg="mod">
          <ac:chgData name="Stone, Jacqui" userId="1e9b235d-dd4a-4045-98a4-51caeaf06018" providerId="ADAL" clId="{F018EE15-655C-49B2-B4D3-94351D06EE58}" dt="2021-07-20T07:27:14.348" v="374" actId="20577"/>
          <ac:spMkLst>
            <pc:docMk/>
            <pc:sldMk cId="1866043611" sldId="610"/>
            <ac:spMk id="13" creationId="{FE9CB2F0-9248-4E2E-AC14-520B44740C35}"/>
          </ac:spMkLst>
        </pc:spChg>
      </pc:sldChg>
      <pc:sldChg chg="modSp mod addCm modCm">
        <pc:chgData name="Stone, Jacqui" userId="1e9b235d-dd4a-4045-98a4-51caeaf06018" providerId="ADAL" clId="{F018EE15-655C-49B2-B4D3-94351D06EE58}" dt="2021-07-20T08:10:16.051" v="397"/>
        <pc:sldMkLst>
          <pc:docMk/>
          <pc:sldMk cId="4110760132" sldId="611"/>
        </pc:sldMkLst>
        <pc:spChg chg="mod">
          <ac:chgData name="Stone, Jacqui" userId="1e9b235d-dd4a-4045-98a4-51caeaf06018" providerId="ADAL" clId="{F018EE15-655C-49B2-B4D3-94351D06EE58}" dt="2021-07-20T06:48:23.117" v="280" actId="20577"/>
          <ac:spMkLst>
            <pc:docMk/>
            <pc:sldMk cId="4110760132" sldId="611"/>
            <ac:spMk id="4" creationId="{821DF3DD-1E06-BA4A-90AF-89EBE58B28F5}"/>
          </ac:spMkLst>
        </pc:spChg>
        <pc:spChg chg="mod">
          <ac:chgData name="Stone, Jacqui" userId="1e9b235d-dd4a-4045-98a4-51caeaf06018" providerId="ADAL" clId="{F018EE15-655C-49B2-B4D3-94351D06EE58}" dt="2021-07-20T08:09:36.807" v="395" actId="20577"/>
          <ac:spMkLst>
            <pc:docMk/>
            <pc:sldMk cId="4110760132" sldId="611"/>
            <ac:spMk id="13" creationId="{FE9CB2F0-9248-4E2E-AC14-520B44740C35}"/>
          </ac:spMkLst>
        </pc:spChg>
      </pc:sldChg>
      <pc:sldChg chg="modSp mod addCm modCm">
        <pc:chgData name="Stone, Jacqui" userId="1e9b235d-dd4a-4045-98a4-51caeaf06018" providerId="ADAL" clId="{F018EE15-655C-49B2-B4D3-94351D06EE58}" dt="2021-07-20T07:06:06.418" v="345" actId="14861"/>
        <pc:sldMkLst>
          <pc:docMk/>
          <pc:sldMk cId="71813495" sldId="612"/>
        </pc:sldMkLst>
        <pc:spChg chg="mod">
          <ac:chgData name="Stone, Jacqui" userId="1e9b235d-dd4a-4045-98a4-51caeaf06018" providerId="ADAL" clId="{F018EE15-655C-49B2-B4D3-94351D06EE58}" dt="2021-07-20T06:50:26.607" v="283" actId="1076"/>
          <ac:spMkLst>
            <pc:docMk/>
            <pc:sldMk cId="71813495" sldId="612"/>
            <ac:spMk id="4" creationId="{821DF3DD-1E06-BA4A-90AF-89EBE58B28F5}"/>
          </ac:spMkLst>
        </pc:spChg>
        <pc:picChg chg="mod">
          <ac:chgData name="Stone, Jacqui" userId="1e9b235d-dd4a-4045-98a4-51caeaf06018" providerId="ADAL" clId="{F018EE15-655C-49B2-B4D3-94351D06EE58}" dt="2021-07-20T07:06:06.418" v="345" actId="14861"/>
          <ac:picMkLst>
            <pc:docMk/>
            <pc:sldMk cId="71813495" sldId="612"/>
            <ac:picMk id="31" creationId="{C3143A3E-73CC-4401-A56C-9F151998E9DA}"/>
          </ac:picMkLst>
        </pc:picChg>
        <pc:picChg chg="mod">
          <ac:chgData name="Stone, Jacqui" userId="1e9b235d-dd4a-4045-98a4-51caeaf06018" providerId="ADAL" clId="{F018EE15-655C-49B2-B4D3-94351D06EE58}" dt="2021-07-20T06:35:15.534" v="252" actId="14100"/>
          <ac:picMkLst>
            <pc:docMk/>
            <pc:sldMk cId="71813495" sldId="612"/>
            <ac:picMk id="40" creationId="{EC5E1E6C-7D93-4CA7-A5F6-03F406C87190}"/>
          </ac:picMkLst>
        </pc:picChg>
      </pc:sldChg>
      <pc:sldChg chg="modSp mod addCm modCm">
        <pc:chgData name="Stone, Jacqui" userId="1e9b235d-dd4a-4045-98a4-51caeaf06018" providerId="ADAL" clId="{F018EE15-655C-49B2-B4D3-94351D06EE58}" dt="2021-07-20T07:42:43.506" v="391"/>
        <pc:sldMkLst>
          <pc:docMk/>
          <pc:sldMk cId="290304835" sldId="613"/>
        </pc:sldMkLst>
        <pc:spChg chg="mod">
          <ac:chgData name="Stone, Jacqui" userId="1e9b235d-dd4a-4045-98a4-51caeaf06018" providerId="ADAL" clId="{F018EE15-655C-49B2-B4D3-94351D06EE58}" dt="2021-07-20T06:51:48.608" v="295" actId="403"/>
          <ac:spMkLst>
            <pc:docMk/>
            <pc:sldMk cId="290304835" sldId="613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16T07:55:25.078" v="100" actId="20577"/>
          <ac:spMkLst>
            <pc:docMk/>
            <pc:sldMk cId="290304835" sldId="613"/>
            <ac:spMk id="3" creationId="{7BACC84A-2F88-004D-B7E8-880C2C7677C8}"/>
          </ac:spMkLst>
        </pc:spChg>
      </pc:sldChg>
      <pc:sldChg chg="modSp mod addCm modCm">
        <pc:chgData name="Stone, Jacqui" userId="1e9b235d-dd4a-4045-98a4-51caeaf06018" providerId="ADAL" clId="{F018EE15-655C-49B2-B4D3-94351D06EE58}" dt="2021-07-20T07:37:58.697" v="386"/>
        <pc:sldMkLst>
          <pc:docMk/>
          <pc:sldMk cId="37030187" sldId="614"/>
        </pc:sldMkLst>
        <pc:spChg chg="mod">
          <ac:chgData name="Stone, Jacqui" userId="1e9b235d-dd4a-4045-98a4-51caeaf06018" providerId="ADAL" clId="{F018EE15-655C-49B2-B4D3-94351D06EE58}" dt="2021-07-20T07:10:23.493" v="365" actId="1076"/>
          <ac:spMkLst>
            <pc:docMk/>
            <pc:sldMk cId="37030187" sldId="614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20T07:11:15.533" v="372" actId="20577"/>
          <ac:spMkLst>
            <pc:docMk/>
            <pc:sldMk cId="37030187" sldId="614"/>
            <ac:spMk id="3" creationId="{7BACC84A-2F88-004D-B7E8-880C2C7677C8}"/>
          </ac:spMkLst>
        </pc:spChg>
        <pc:picChg chg="mod">
          <ac:chgData name="Stone, Jacqui" userId="1e9b235d-dd4a-4045-98a4-51caeaf06018" providerId="ADAL" clId="{F018EE15-655C-49B2-B4D3-94351D06EE58}" dt="2021-07-20T06:17:55.614" v="193" actId="14100"/>
          <ac:picMkLst>
            <pc:docMk/>
            <pc:sldMk cId="37030187" sldId="614"/>
            <ac:picMk id="19" creationId="{61F36DB7-ACB4-D34B-A567-10E7C5346440}"/>
          </ac:picMkLst>
        </pc:picChg>
      </pc:sldChg>
      <pc:sldChg chg="modSp mod">
        <pc:chgData name="Stone, Jacqui" userId="1e9b235d-dd4a-4045-98a4-51caeaf06018" providerId="ADAL" clId="{F018EE15-655C-49B2-B4D3-94351D06EE58}" dt="2021-07-20T06:53:55.442" v="314" actId="403"/>
        <pc:sldMkLst>
          <pc:docMk/>
          <pc:sldMk cId="1591760402" sldId="615"/>
        </pc:sldMkLst>
        <pc:spChg chg="mod">
          <ac:chgData name="Stone, Jacqui" userId="1e9b235d-dd4a-4045-98a4-51caeaf06018" providerId="ADAL" clId="{F018EE15-655C-49B2-B4D3-94351D06EE58}" dt="2021-07-20T06:53:55.442" v="314" actId="403"/>
          <ac:spMkLst>
            <pc:docMk/>
            <pc:sldMk cId="1591760402" sldId="615"/>
            <ac:spMk id="2" creationId="{87357A06-07B4-3B43-B411-8520B21EE88B}"/>
          </ac:spMkLst>
        </pc:spChg>
        <pc:spChg chg="mod">
          <ac:chgData name="Stone, Jacqui" userId="1e9b235d-dd4a-4045-98a4-51caeaf06018" providerId="ADAL" clId="{F018EE15-655C-49B2-B4D3-94351D06EE58}" dt="2021-07-16T08:28:39.642" v="182" actId="313"/>
          <ac:spMkLst>
            <pc:docMk/>
            <pc:sldMk cId="1591760402" sldId="615"/>
            <ac:spMk id="3" creationId="{7BACC84A-2F88-004D-B7E8-880C2C7677C8}"/>
          </ac:spMkLst>
        </pc:spChg>
        <pc:picChg chg="mod">
          <ac:chgData name="Stone, Jacqui" userId="1e9b235d-dd4a-4045-98a4-51caeaf06018" providerId="ADAL" clId="{F018EE15-655C-49B2-B4D3-94351D06EE58}" dt="2021-07-20T06:17:46.119" v="192" actId="14100"/>
          <ac:picMkLst>
            <pc:docMk/>
            <pc:sldMk cId="1591760402" sldId="615"/>
            <ac:picMk id="19" creationId="{61F36DB7-ACB4-D34B-A567-10E7C5346440}"/>
          </ac:picMkLst>
        </pc:picChg>
      </pc:sldChg>
    </pc:docChg>
  </pc:docChgLst>
  <pc:docChgLst>
    <pc:chgData name="Atkins, Sarah" userId="S::sarah.atkins@acara.edu.au::f3ed7342-e7ef-4013-b46f-ad639f56d71b" providerId="AD" clId="Web-{47050AC9-0F46-831F-AD4B-D91B1BCC41B4}"/>
    <pc:docChg chg="modSld">
      <pc:chgData name="Atkins, Sarah" userId="S::sarah.atkins@acara.edu.au::f3ed7342-e7ef-4013-b46f-ad639f56d71b" providerId="AD" clId="Web-{47050AC9-0F46-831F-AD4B-D91B1BCC41B4}" dt="2021-07-29T00:02:34.039" v="19"/>
      <pc:docMkLst>
        <pc:docMk/>
      </pc:docMkLst>
      <pc:sldChg chg="delSp">
        <pc:chgData name="Atkins, Sarah" userId="S::sarah.atkins@acara.edu.au::f3ed7342-e7ef-4013-b46f-ad639f56d71b" providerId="AD" clId="Web-{47050AC9-0F46-831F-AD4B-D91B1BCC41B4}" dt="2021-07-29T00:02:34.039" v="19"/>
        <pc:sldMkLst>
          <pc:docMk/>
          <pc:sldMk cId="3099018964" sldId="286"/>
        </pc:sldMkLst>
        <pc:spChg chg="del">
          <ac:chgData name="Atkins, Sarah" userId="S::sarah.atkins@acara.edu.au::f3ed7342-e7ef-4013-b46f-ad639f56d71b" providerId="AD" clId="Web-{47050AC9-0F46-831F-AD4B-D91B1BCC41B4}" dt="2021-07-29T00:02:34.039" v="19"/>
          <ac:spMkLst>
            <pc:docMk/>
            <pc:sldMk cId="3099018964" sldId="286"/>
            <ac:spMk id="9" creationId="{B5E0080C-3C26-FA44-B769-E44EB8F75A0D}"/>
          </ac:spMkLst>
        </pc:spChg>
      </pc:sldChg>
      <pc:sldChg chg="modSp delCm">
        <pc:chgData name="Atkins, Sarah" userId="S::sarah.atkins@acara.edu.au::f3ed7342-e7ef-4013-b46f-ad639f56d71b" providerId="AD" clId="Web-{47050AC9-0F46-831F-AD4B-D91B1BCC41B4}" dt="2021-07-29T00:00:13.707" v="18"/>
        <pc:sldMkLst>
          <pc:docMk/>
          <pc:sldMk cId="3603428087" sldId="578"/>
        </pc:sldMkLst>
        <pc:spChg chg="mod">
          <ac:chgData name="Atkins, Sarah" userId="S::sarah.atkins@acara.edu.au::f3ed7342-e7ef-4013-b46f-ad639f56d71b" providerId="AD" clId="Web-{47050AC9-0F46-831F-AD4B-D91B1BCC41B4}" dt="2021-07-29T00:00:06.567" v="17" actId="20577"/>
          <ac:spMkLst>
            <pc:docMk/>
            <pc:sldMk cId="3603428087" sldId="578"/>
            <ac:spMk id="3" creationId="{ED58AFEF-BFA3-1C4F-A1AE-69D795DEAF9F}"/>
          </ac:spMkLst>
        </pc:spChg>
      </pc:sldChg>
      <pc:sldChg chg="modSp delCm">
        <pc:chgData name="Atkins, Sarah" userId="S::sarah.atkins@acara.edu.au::f3ed7342-e7ef-4013-b46f-ad639f56d71b" providerId="AD" clId="Web-{47050AC9-0F46-831F-AD4B-D91B1BCC41B4}" dt="2021-07-28T23:57:07.656" v="15" actId="20577"/>
        <pc:sldMkLst>
          <pc:docMk/>
          <pc:sldMk cId="3579742553" sldId="595"/>
        </pc:sldMkLst>
        <pc:spChg chg="mod">
          <ac:chgData name="Atkins, Sarah" userId="S::sarah.atkins@acara.edu.au::f3ed7342-e7ef-4013-b46f-ad639f56d71b" providerId="AD" clId="Web-{47050AC9-0F46-831F-AD4B-D91B1BCC41B4}" dt="2021-07-28T23:57:07.656" v="15" actId="20577"/>
          <ac:spMkLst>
            <pc:docMk/>
            <pc:sldMk cId="3579742553" sldId="595"/>
            <ac:spMk id="5" creationId="{44F57576-ACF4-8642-9AB9-CFB9EE9EADA3}"/>
          </ac:spMkLst>
        </pc:spChg>
      </pc:sldChg>
    </pc:docChg>
  </pc:docChgLst>
  <pc:docChgLst>
    <pc:chgData name="Atkins, Sarah" userId="f3ed7342-e7ef-4013-b46f-ad639f56d71b" providerId="ADAL" clId="{543C5A11-17FC-5C44-96C0-849F4B93589D}"/>
    <pc:docChg chg="custSel modMainMaster">
      <pc:chgData name="Atkins, Sarah" userId="f3ed7342-e7ef-4013-b46f-ad639f56d71b" providerId="ADAL" clId="{543C5A11-17FC-5C44-96C0-849F4B93589D}" dt="2021-09-22T05:23:01.032" v="0" actId="478"/>
      <pc:docMkLst>
        <pc:docMk/>
      </pc:docMkLst>
      <pc:sldMasterChg chg="delSp mod">
        <pc:chgData name="Atkins, Sarah" userId="f3ed7342-e7ef-4013-b46f-ad639f56d71b" providerId="ADAL" clId="{543C5A11-17FC-5C44-96C0-849F4B93589D}" dt="2021-09-22T05:23:01.032" v="0" actId="478"/>
        <pc:sldMasterMkLst>
          <pc:docMk/>
          <pc:sldMasterMk cId="4257041350" sldId="2147483660"/>
        </pc:sldMasterMkLst>
        <pc:spChg chg="del">
          <ac:chgData name="Atkins, Sarah" userId="f3ed7342-e7ef-4013-b46f-ad639f56d71b" providerId="ADAL" clId="{543C5A11-17FC-5C44-96C0-849F4B93589D}" dt="2021-09-22T05:23:01.032" v="0" actId="478"/>
          <ac:spMkLst>
            <pc:docMk/>
            <pc:sldMasterMk cId="4257041350" sldId="2147483660"/>
            <ac:spMk id="7" creationId="{DAD8F908-9DC5-4862-8368-5E38834E4F99}"/>
          </ac:spMkLst>
        </pc:spChg>
      </pc:sldMasterChg>
    </pc:docChg>
  </pc:docChgLst>
  <pc:docChgLst>
    <pc:chgData name="Poole, Deanne" userId="8b433ad3-a672-45ad-9fd3-93ad633f0750" providerId="ADAL" clId="{5C444942-73F9-4387-9C00-9D197265E2C6}"/>
    <pc:docChg chg="undo custSel addSld delSld modSld sldOrd modMainMaster modNotesMaster">
      <pc:chgData name="Poole, Deanne" userId="8b433ad3-a672-45ad-9fd3-93ad633f0750" providerId="ADAL" clId="{5C444942-73F9-4387-9C00-9D197265E2C6}" dt="2020-09-02T07:14:03.449" v="7599" actId="20577"/>
      <pc:docMkLst>
        <pc:docMk/>
      </pc:docMkLst>
      <pc:sldChg chg="addSp delSp modSp del">
        <pc:chgData name="Poole, Deanne" userId="8b433ad3-a672-45ad-9fd3-93ad633f0750" providerId="ADAL" clId="{5C444942-73F9-4387-9C00-9D197265E2C6}" dt="2020-08-21T05:02:28.486" v="4" actId="2696"/>
        <pc:sldMkLst>
          <pc:docMk/>
          <pc:sldMk cId="830226445" sldId="256"/>
        </pc:sldMkLst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830226445" sldId="256"/>
            <ac:spMk id="2" creationId="{9A9DC440-8AA2-4A2E-BDC6-88466422AB32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830226445" sldId="256"/>
            <ac:spMk id="3" creationId="{BE33B3BF-2DDD-4C62-8605-0586835F2FCF}"/>
          </ac:spMkLst>
        </pc:spChg>
        <pc:picChg chg="add del">
          <ac:chgData name="Poole, Deanne" userId="8b433ad3-a672-45ad-9fd3-93ad633f0750" providerId="ADAL" clId="{5C444942-73F9-4387-9C00-9D197265E2C6}" dt="2020-08-21T05:02:05.193" v="2"/>
          <ac:picMkLst>
            <pc:docMk/>
            <pc:sldMk cId="830226445" sldId="256"/>
            <ac:picMk id="4" creationId="{705C0891-4B6A-48B6-88F9-B1D0681A17FA}"/>
          </ac:picMkLst>
        </pc:picChg>
      </pc:sldChg>
      <pc:sldChg chg="add del">
        <pc:chgData name="Poole, Deanne" userId="8b433ad3-a672-45ad-9fd3-93ad633f0750" providerId="ADAL" clId="{5C444942-73F9-4387-9C00-9D197265E2C6}" dt="2020-08-21T05:46:02.699" v="166" actId="47"/>
        <pc:sldMkLst>
          <pc:docMk/>
          <pc:sldMk cId="3530323309" sldId="265"/>
        </pc:sldMkLst>
      </pc:sldChg>
      <pc:sldChg chg="add del">
        <pc:chgData name="Poole, Deanne" userId="8b433ad3-a672-45ad-9fd3-93ad633f0750" providerId="ADAL" clId="{5C444942-73F9-4387-9C00-9D197265E2C6}" dt="2020-08-21T05:31:37.043" v="41" actId="47"/>
        <pc:sldMkLst>
          <pc:docMk/>
          <pc:sldMk cId="2664689571" sldId="272"/>
        </pc:sldMkLst>
      </pc:sldChg>
      <pc:sldChg chg="add del">
        <pc:chgData name="Poole, Deanne" userId="8b433ad3-a672-45ad-9fd3-93ad633f0750" providerId="ADAL" clId="{5C444942-73F9-4387-9C00-9D197265E2C6}" dt="2020-08-21T06:04:28.038" v="553" actId="47"/>
        <pc:sldMkLst>
          <pc:docMk/>
          <pc:sldMk cId="656951567" sldId="273"/>
        </pc:sldMkLst>
      </pc:sldChg>
      <pc:sldChg chg="addSp delSp modSp mod modNotes modNotesTx">
        <pc:chgData name="Poole, Deanne" userId="8b433ad3-a672-45ad-9fd3-93ad633f0750" providerId="ADAL" clId="{5C444942-73F9-4387-9C00-9D197265E2C6}" dt="2020-08-25T06:55:49.051" v="5039" actId="20577"/>
        <pc:sldMkLst>
          <pc:docMk/>
          <pc:sldMk cId="62549659" sldId="274"/>
        </pc:sldMkLst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62549659" sldId="274"/>
            <ac:spMk id="2" creationId="{87357A06-07B4-3B43-B411-8520B21EE88B}"/>
          </ac:spMkLst>
        </pc:spChg>
        <pc:spChg chg="mod">
          <ac:chgData name="Poole, Deanne" userId="8b433ad3-a672-45ad-9fd3-93ad633f0750" providerId="ADAL" clId="{5C444942-73F9-4387-9C00-9D197265E2C6}" dt="2020-08-21T06:27:39.908" v="1301" actId="14100"/>
          <ac:spMkLst>
            <pc:docMk/>
            <pc:sldMk cId="62549659" sldId="274"/>
            <ac:spMk id="3" creationId="{7BACC84A-2F88-004D-B7E8-880C2C7677C8}"/>
          </ac:spMkLst>
        </pc:spChg>
        <pc:spChg chg="add mod">
          <ac:chgData name="Poole, Deanne" userId="8b433ad3-a672-45ad-9fd3-93ad633f0750" providerId="ADAL" clId="{5C444942-73F9-4387-9C00-9D197265E2C6}" dt="2020-08-21T06:27:47.459" v="1303" actId="14100"/>
          <ac:spMkLst>
            <pc:docMk/>
            <pc:sldMk cId="62549659" sldId="274"/>
            <ac:spMk id="7" creationId="{8BF61952-678B-47C5-91B4-98A73769D1BA}"/>
          </ac:spMkLst>
        </pc:spChg>
        <pc:spChg chg="mod">
          <ac:chgData name="Poole, Deanne" userId="8b433ad3-a672-45ad-9fd3-93ad633f0750" providerId="ADAL" clId="{5C444942-73F9-4387-9C00-9D197265E2C6}" dt="2020-08-21T06:27:51.942" v="1304" actId="1076"/>
          <ac:spMkLst>
            <pc:docMk/>
            <pc:sldMk cId="62549659" sldId="274"/>
            <ac:spMk id="14" creationId="{6B42A161-2C5C-8645-B280-36D329F1BD53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62549659" sldId="274"/>
            <ac:spMk id="15" creationId="{07BA307B-42F4-6B4D-BFB5-C639689D8668}"/>
          </ac:spMkLst>
        </pc:spChg>
        <pc:spChg chg="del mod">
          <ac:chgData name="Poole, Deanne" userId="8b433ad3-a672-45ad-9fd3-93ad633f0750" providerId="ADAL" clId="{5C444942-73F9-4387-9C00-9D197265E2C6}" dt="2020-08-21T06:23:00.127" v="949" actId="478"/>
          <ac:spMkLst>
            <pc:docMk/>
            <pc:sldMk cId="62549659" sldId="274"/>
            <ac:spMk id="16" creationId="{4FE743A7-4604-A944-8383-30AC5E430B0B}"/>
          </ac:spMkLst>
        </pc:spChg>
        <pc:spChg chg="mod">
          <ac:chgData name="Poole, Deanne" userId="8b433ad3-a672-45ad-9fd3-93ad633f0750" providerId="ADAL" clId="{5C444942-73F9-4387-9C00-9D197265E2C6}" dt="2020-08-21T06:23:49.995" v="1027" actId="1037"/>
          <ac:spMkLst>
            <pc:docMk/>
            <pc:sldMk cId="62549659" sldId="274"/>
            <ac:spMk id="17" creationId="{985D9C43-8B81-834B-9B96-77209E49183D}"/>
          </ac:spMkLst>
        </pc:spChg>
        <pc:spChg chg="del mod">
          <ac:chgData name="Poole, Deanne" userId="8b433ad3-a672-45ad-9fd3-93ad633f0750" providerId="ADAL" clId="{5C444942-73F9-4387-9C00-9D197265E2C6}" dt="2020-08-21T06:07:31.083" v="589" actId="478"/>
          <ac:spMkLst>
            <pc:docMk/>
            <pc:sldMk cId="62549659" sldId="274"/>
            <ac:spMk id="18" creationId="{B5C2C184-BB0D-9C48-9BFF-A188ED035E38}"/>
          </ac:spMkLst>
        </pc:spChg>
        <pc:picChg chg="add del">
          <ac:chgData name="Poole, Deanne" userId="8b433ad3-a672-45ad-9fd3-93ad633f0750" providerId="ADAL" clId="{5C444942-73F9-4387-9C00-9D197265E2C6}" dt="2020-08-21T06:07:25.391" v="586" actId="22"/>
          <ac:picMkLst>
            <pc:docMk/>
            <pc:sldMk cId="62549659" sldId="274"/>
            <ac:picMk id="4" creationId="{026117F0-B9FB-438F-B5B9-DA69C8A83A2D}"/>
          </ac:picMkLst>
        </pc:picChg>
        <pc:picChg chg="add">
          <ac:chgData name="Poole, Deanne" userId="8b433ad3-a672-45ad-9fd3-93ad633f0750" providerId="ADAL" clId="{5C444942-73F9-4387-9C00-9D197265E2C6}" dt="2020-08-21T06:07:28.273" v="588" actId="22"/>
          <ac:picMkLst>
            <pc:docMk/>
            <pc:sldMk cId="62549659" sldId="274"/>
            <ac:picMk id="5" creationId="{13046EE5-2521-4F85-A9F8-A05CB930763A}"/>
          </ac:picMkLst>
        </pc:picChg>
        <pc:picChg chg="del mod">
          <ac:chgData name="Poole, Deanne" userId="8b433ad3-a672-45ad-9fd3-93ad633f0750" providerId="ADAL" clId="{5C444942-73F9-4387-9C00-9D197265E2C6}" dt="2020-08-21T06:42:27.538" v="1305" actId="478"/>
          <ac:picMkLst>
            <pc:docMk/>
            <pc:sldMk cId="62549659" sldId="274"/>
            <ac:picMk id="6" creationId="{CB2239CF-D43A-7C4D-8C8D-F791184A9F79}"/>
          </ac:picMkLst>
        </pc:picChg>
        <pc:picChg chg="del mod">
          <ac:chgData name="Poole, Deanne" userId="8b433ad3-a672-45ad-9fd3-93ad633f0750" providerId="ADAL" clId="{5C444942-73F9-4387-9C00-9D197265E2C6}" dt="2020-08-21T06:07:27" v="587" actId="478"/>
          <ac:picMkLst>
            <pc:docMk/>
            <pc:sldMk cId="62549659" sldId="274"/>
            <ac:picMk id="8" creationId="{61F36DB7-ACB4-D34B-A567-10E7C5346440}"/>
          </ac:picMkLst>
        </pc:picChg>
        <pc:picChg chg="mod">
          <ac:chgData name="Poole, Deanne" userId="8b433ad3-a672-45ad-9fd3-93ad633f0750" providerId="ADAL" clId="{5C444942-73F9-4387-9C00-9D197265E2C6}" dt="2020-08-21T06:23:42.384" v="977" actId="1076"/>
          <ac:picMkLst>
            <pc:docMk/>
            <pc:sldMk cId="62549659" sldId="274"/>
            <ac:picMk id="9" creationId="{5C3D6CFF-9125-1444-8F67-D1DE105C285C}"/>
          </ac:picMkLst>
        </pc:picChg>
        <pc:picChg chg="add mod">
          <ac:chgData name="Poole, Deanne" userId="8b433ad3-a672-45ad-9fd3-93ad633f0750" providerId="ADAL" clId="{5C444942-73F9-4387-9C00-9D197265E2C6}" dt="2020-08-21T06:42:38.778" v="1310" actId="1076"/>
          <ac:picMkLst>
            <pc:docMk/>
            <pc:sldMk cId="62549659" sldId="274"/>
            <ac:picMk id="11" creationId="{97A6FA46-5102-4C14-8DB2-49F57C3B1EDD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62549659" sldId="274"/>
            <ac:picMk id="35" creationId="{65297EA4-34F0-834E-B629-D72E07513254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62549659" sldId="274"/>
            <ac:picMk id="36" creationId="{0C0D1393-BEC1-EB45-A172-8D210FED1594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62549659" sldId="274"/>
            <ac:picMk id="37" creationId="{AA451F6E-A6D1-C64A-8C3D-4EEFA1B3B54C}"/>
          </ac:picMkLst>
        </pc:picChg>
      </pc:sldChg>
      <pc:sldChg chg="addSp delSp modSp mod modNotes modNotesTx">
        <pc:chgData name="Poole, Deanne" userId="8b433ad3-a672-45ad-9fd3-93ad633f0750" providerId="ADAL" clId="{5C444942-73F9-4387-9C00-9D197265E2C6}" dt="2020-08-25T06:56:51.645" v="5130" actId="20577"/>
        <pc:sldMkLst>
          <pc:docMk/>
          <pc:sldMk cId="2942039418" sldId="284"/>
        </pc:sldMkLst>
        <pc:spChg chg="mod">
          <ac:chgData name="Poole, Deanne" userId="8b433ad3-a672-45ad-9fd3-93ad633f0750" providerId="ADAL" clId="{5C444942-73F9-4387-9C00-9D197265E2C6}" dt="2020-08-21T06:04:47.994" v="575" actId="6549"/>
          <ac:spMkLst>
            <pc:docMk/>
            <pc:sldMk cId="2942039418" sldId="284"/>
            <ac:spMk id="5" creationId="{24085C24-E347-D24A-98BD-9F96651BBDE2}"/>
          </ac:spMkLst>
        </pc:spChg>
        <pc:spChg chg="mod">
          <ac:chgData name="Poole, Deanne" userId="8b433ad3-a672-45ad-9fd3-93ad633f0750" providerId="ADAL" clId="{5C444942-73F9-4387-9C00-9D197265E2C6}" dt="2020-08-21T06:12:29.033" v="773" actId="27636"/>
          <ac:spMkLst>
            <pc:docMk/>
            <pc:sldMk cId="2942039418" sldId="284"/>
            <ac:spMk id="8" creationId="{3A9DF576-AFC0-2448-92E1-84063D4A5471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2942039418" sldId="284"/>
            <ac:spMk id="10" creationId="{D6C551D6-F5C6-DB44-B780-F347124EC586}"/>
          </ac:spMkLst>
        </pc:spChg>
        <pc:spChg chg="del mod">
          <ac:chgData name="Poole, Deanne" userId="8b433ad3-a672-45ad-9fd3-93ad633f0750" providerId="ADAL" clId="{5C444942-73F9-4387-9C00-9D197265E2C6}" dt="2020-08-21T06:04:58.475" v="576" actId="478"/>
          <ac:spMkLst>
            <pc:docMk/>
            <pc:sldMk cId="2942039418" sldId="284"/>
            <ac:spMk id="13" creationId="{4C3FCF88-E0DC-864C-A1AF-25FBE78F48FF}"/>
          </ac:spMkLst>
        </pc:spChg>
        <pc:spChg chg="add del">
          <ac:chgData name="Poole, Deanne" userId="8b433ad3-a672-45ad-9fd3-93ad633f0750" providerId="ADAL" clId="{5C444942-73F9-4387-9C00-9D197265E2C6}" dt="2020-08-21T06:16:06.899" v="797" actId="478"/>
          <ac:spMkLst>
            <pc:docMk/>
            <pc:sldMk cId="2942039418" sldId="284"/>
            <ac:spMk id="28" creationId="{9DF24705-B370-478F-8E89-9F09CD341F39}"/>
          </ac:spMkLst>
        </pc:sp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2942039418" sldId="284"/>
            <ac:picMk id="2" creationId="{81196998-6BE8-4DAF-A742-C88A577E95E7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2942039418" sldId="284"/>
            <ac:picMk id="3" creationId="{7AA09FB9-CB6A-4D37-B3A7-EC7869E9C60F}"/>
          </ac:picMkLst>
        </pc:picChg>
        <pc:picChg chg="add mod">
          <ac:chgData name="Poole, Deanne" userId="8b433ad3-a672-45ad-9fd3-93ad633f0750" providerId="ADAL" clId="{5C444942-73F9-4387-9C00-9D197265E2C6}" dt="2020-08-21T06:06:30.087" v="581" actId="14100"/>
          <ac:picMkLst>
            <pc:docMk/>
            <pc:sldMk cId="2942039418" sldId="284"/>
            <ac:picMk id="6" creationId="{D8CF6C71-2563-452B-8043-C787420B8131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2942039418" sldId="284"/>
            <ac:picMk id="9" creationId="{677CE0BB-D1C0-4DFD-BDAE-F3ED1F40991A}"/>
          </ac:picMkLst>
        </pc:picChg>
        <pc:picChg chg="del mod">
          <ac:chgData name="Poole, Deanne" userId="8b433ad3-a672-45ad-9fd3-93ad633f0750" providerId="ADAL" clId="{5C444942-73F9-4387-9C00-9D197265E2C6}" dt="2020-08-21T06:12:09.319" v="761" actId="478"/>
          <ac:picMkLst>
            <pc:docMk/>
            <pc:sldMk cId="2942039418" sldId="284"/>
            <ac:picMk id="11" creationId="{D19CB298-4DA3-9741-89A3-679566215C8A}"/>
          </ac:picMkLst>
        </pc:picChg>
        <pc:picChg chg="del mod">
          <ac:chgData name="Poole, Deanne" userId="8b433ad3-a672-45ad-9fd3-93ad633f0750" providerId="ADAL" clId="{5C444942-73F9-4387-9C00-9D197265E2C6}" dt="2020-08-21T06:06:01.997" v="578" actId="478"/>
          <ac:picMkLst>
            <pc:docMk/>
            <pc:sldMk cId="2942039418" sldId="284"/>
            <ac:picMk id="12" creationId="{F36E7644-12DC-9846-9E98-D159623EE198}"/>
          </ac:picMkLst>
        </pc:picChg>
        <pc:picChg chg="add del mod">
          <ac:chgData name="Poole, Deanne" userId="8b433ad3-a672-45ad-9fd3-93ad633f0750" providerId="ADAL" clId="{5C444942-73F9-4387-9C00-9D197265E2C6}" dt="2020-08-21T06:12:32.096" v="774" actId="1076"/>
          <ac:picMkLst>
            <pc:docMk/>
            <pc:sldMk cId="2942039418" sldId="284"/>
            <ac:picMk id="14" creationId="{B5F182AD-06E7-4584-B57A-E170B20DD254}"/>
          </ac:picMkLst>
        </pc:picChg>
        <pc:picChg chg="add mod">
          <ac:chgData name="Poole, Deanne" userId="8b433ad3-a672-45ad-9fd3-93ad633f0750" providerId="ADAL" clId="{5C444942-73F9-4387-9C00-9D197265E2C6}" dt="2020-08-21T06:12:26.312" v="771" actId="1076"/>
          <ac:picMkLst>
            <pc:docMk/>
            <pc:sldMk cId="2942039418" sldId="284"/>
            <ac:picMk id="16" creationId="{16337174-A3EE-4CF9-994F-712B5E7DF916}"/>
          </ac:picMkLst>
        </pc:picChg>
        <pc:picChg chg="add del">
          <ac:chgData name="Poole, Deanne" userId="8b433ad3-a672-45ad-9fd3-93ad633f0750" providerId="ADAL" clId="{5C444942-73F9-4387-9C00-9D197265E2C6}" dt="2020-08-21T06:12:23.224" v="768" actId="22"/>
          <ac:picMkLst>
            <pc:docMk/>
            <pc:sldMk cId="2942039418" sldId="284"/>
            <ac:picMk id="18" creationId="{BC682C7D-B8D4-4767-AB39-6061A1D01A2D}"/>
          </ac:picMkLst>
        </pc:picChg>
        <pc:picChg chg="add del">
          <ac:chgData name="Poole, Deanne" userId="8b433ad3-a672-45ad-9fd3-93ad633f0750" providerId="ADAL" clId="{5C444942-73F9-4387-9C00-9D197265E2C6}" dt="2020-08-21T06:12:21.986" v="767" actId="22"/>
          <ac:picMkLst>
            <pc:docMk/>
            <pc:sldMk cId="2942039418" sldId="284"/>
            <ac:picMk id="20" creationId="{C6AF8009-7B3F-4BFC-A15C-A53720F6306A}"/>
          </ac:picMkLst>
        </pc:picChg>
        <pc:picChg chg="add del mod">
          <ac:chgData name="Poole, Deanne" userId="8b433ad3-a672-45ad-9fd3-93ad633f0750" providerId="ADAL" clId="{5C444942-73F9-4387-9C00-9D197265E2C6}" dt="2020-08-21T06:13:02.798" v="781" actId="478"/>
          <ac:picMkLst>
            <pc:docMk/>
            <pc:sldMk cId="2942039418" sldId="284"/>
            <ac:picMk id="24" creationId="{FE523025-DDB2-4655-8E28-DCD7B6BCBD68}"/>
          </ac:picMkLst>
        </pc:picChg>
        <pc:cxnChg chg="add del">
          <ac:chgData name="Poole, Deanne" userId="8b433ad3-a672-45ad-9fd3-93ad633f0750" providerId="ADAL" clId="{5C444942-73F9-4387-9C00-9D197265E2C6}" dt="2020-08-21T06:12:41.047" v="776" actId="478"/>
          <ac:cxnSpMkLst>
            <pc:docMk/>
            <pc:sldMk cId="2942039418" sldId="284"/>
            <ac:cxnSpMk id="22" creationId="{3C640812-EDF2-476C-8A38-0186CE98910C}"/>
          </ac:cxnSpMkLst>
        </pc:cxnChg>
        <pc:cxnChg chg="add mod">
          <ac:chgData name="Poole, Deanne" userId="8b433ad3-a672-45ad-9fd3-93ad633f0750" providerId="ADAL" clId="{5C444942-73F9-4387-9C00-9D197265E2C6}" dt="2020-08-21T06:16:03.628" v="796" actId="14100"/>
          <ac:cxnSpMkLst>
            <pc:docMk/>
            <pc:sldMk cId="2942039418" sldId="284"/>
            <ac:cxnSpMk id="26" creationId="{A6F4039D-4B08-4B12-B47C-FC13442301CD}"/>
          </ac:cxnSpMkLst>
        </pc:cxnChg>
      </pc:sldChg>
      <pc:sldChg chg="modSp mod modNotes modNotesTx">
        <pc:chgData name="Poole, Deanne" userId="8b433ad3-a672-45ad-9fd3-93ad633f0750" providerId="ADAL" clId="{5C444942-73F9-4387-9C00-9D197265E2C6}" dt="2020-09-02T06:55:17.040" v="6378" actId="20577"/>
        <pc:sldMkLst>
          <pc:docMk/>
          <pc:sldMk cId="3099018964" sldId="286"/>
        </pc:sldMkLst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3099018964" sldId="286"/>
            <ac:spMk id="2" creationId="{87357A06-07B4-3B43-B411-8520B21EE88B}"/>
          </ac:spMkLst>
        </pc:spChg>
        <pc:spChg chg="mod">
          <ac:chgData name="Poole, Deanne" userId="8b433ad3-a672-45ad-9fd3-93ad633f0750" providerId="ADAL" clId="{5C444942-73F9-4387-9C00-9D197265E2C6}" dt="2020-09-02T06:52:37.051" v="6105" actId="20577"/>
          <ac:spMkLst>
            <pc:docMk/>
            <pc:sldMk cId="3099018964" sldId="286"/>
            <ac:spMk id="3" creationId="{7BACC84A-2F88-004D-B7E8-880C2C7677C8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3099018964" sldId="286"/>
            <ac:spMk id="9" creationId="{B5E0080C-3C26-FA44-B769-E44EB8F75A0D}"/>
          </ac:spMkLst>
        </pc:sp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3099018964" sldId="286"/>
            <ac:picMk id="10" creationId="{1AEF8046-2862-1541-A91D-1798043F06AD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3099018964" sldId="286"/>
            <ac:picMk id="11" creationId="{9D393CCC-4D15-F94B-91CB-08B6EA62286F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3099018964" sldId="286"/>
            <ac:picMk id="12" creationId="{2F5F3C09-729E-CD4F-A919-A2C566C65ADC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3099018964" sldId="286"/>
            <ac:picMk id="13" creationId="{BB017D2B-BAB6-4745-8EC0-372F8CEEB17F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3099018964" sldId="286"/>
            <ac:picMk id="14" creationId="{714DA16A-4300-E344-8F41-C89A89CB74FB}"/>
          </ac:picMkLst>
        </pc:picChg>
      </pc:sldChg>
      <pc:sldChg chg="delSp modSp mod modNotes">
        <pc:chgData name="Poole, Deanne" userId="8b433ad3-a672-45ad-9fd3-93ad633f0750" providerId="ADAL" clId="{5C444942-73F9-4387-9C00-9D197265E2C6}" dt="2020-09-02T06:39:36.791" v="5654" actId="478"/>
        <pc:sldMkLst>
          <pc:docMk/>
          <pc:sldMk cId="937078492" sldId="287"/>
        </pc:sldMkLst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937078492" sldId="287"/>
            <ac:spMk id="2" creationId="{87357A06-07B4-3B43-B411-8520B21EE88B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937078492" sldId="287"/>
            <ac:spMk id="3" creationId="{7BACC84A-2F88-004D-B7E8-880C2C7677C8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k cId="937078492" sldId="287"/>
            <ac:spMk id="6" creationId="{19F07FA2-2755-D54D-AFF3-AB0A422D4C70}"/>
          </ac:spMkLst>
        </pc:spChg>
        <pc:spChg chg="del mod">
          <ac:chgData name="Poole, Deanne" userId="8b433ad3-a672-45ad-9fd3-93ad633f0750" providerId="ADAL" clId="{5C444942-73F9-4387-9C00-9D197265E2C6}" dt="2020-09-02T06:39:36.791" v="5654" actId="478"/>
          <ac:spMkLst>
            <pc:docMk/>
            <pc:sldMk cId="937078492" sldId="287"/>
            <ac:spMk id="10" creationId="{18998029-BCE8-DC4D-9259-5B68015C43AD}"/>
          </ac:spMkLst>
        </pc:sp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937078492" sldId="287"/>
            <ac:picMk id="5" creationId="{C94537A1-6A94-0646-8BE1-6AFE9B733BCF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937078492" sldId="287"/>
            <ac:picMk id="9" creationId="{8684A540-B7DE-B04A-91C7-491791E374F5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937078492" sldId="287"/>
            <ac:picMk id="11" creationId="{9D393CCC-4D15-F94B-91CB-08B6EA62286F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937078492" sldId="287"/>
            <ac:picMk id="12" creationId="{2F5F3C09-729E-CD4F-A919-A2C566C65ADC}"/>
          </ac:picMkLst>
        </pc:picChg>
        <pc:picChg chg="mod">
          <ac:chgData name="Poole, Deanne" userId="8b433ad3-a672-45ad-9fd3-93ad633f0750" providerId="ADAL" clId="{5C444942-73F9-4387-9C00-9D197265E2C6}" dt="2020-08-21T05:01:32.830" v="0"/>
          <ac:picMkLst>
            <pc:docMk/>
            <pc:sldMk cId="937078492" sldId="287"/>
            <ac:picMk id="13" creationId="{BB017D2B-BAB6-4745-8EC0-372F8CEEB17F}"/>
          </ac:picMkLst>
        </pc:picChg>
      </pc:sldChg>
      <pc:sldChg chg="new del">
        <pc:chgData name="Poole, Deanne" userId="8b433ad3-a672-45ad-9fd3-93ad633f0750" providerId="ADAL" clId="{5C444942-73F9-4387-9C00-9D197265E2C6}" dt="2020-08-21T05:02:41.112" v="6" actId="47"/>
        <pc:sldMkLst>
          <pc:docMk/>
          <pc:sldMk cId="418128899" sldId="288"/>
        </pc:sldMkLst>
      </pc:sldChg>
      <pc:sldChg chg="addSp delSp modSp mod delCm modNotesTx">
        <pc:chgData name="Poole, Deanne" userId="8b433ad3-a672-45ad-9fd3-93ad633f0750" providerId="ADAL" clId="{5C444942-73F9-4387-9C00-9D197265E2C6}" dt="2020-09-02T06:48:09.405" v="5913" actId="20577"/>
        <pc:sldMkLst>
          <pc:docMk/>
          <pc:sldMk cId="1082025802" sldId="288"/>
        </pc:sldMkLst>
        <pc:spChg chg="mod">
          <ac:chgData name="Poole, Deanne" userId="8b433ad3-a672-45ad-9fd3-93ad633f0750" providerId="ADAL" clId="{5C444942-73F9-4387-9C00-9D197265E2C6}" dt="2020-08-25T07:19:22.369" v="5653" actId="20577"/>
          <ac:spMkLst>
            <pc:docMk/>
            <pc:sldMk cId="1082025802" sldId="288"/>
            <ac:spMk id="2" creationId="{87357A06-07B4-3B43-B411-8520B21EE88B}"/>
          </ac:spMkLst>
        </pc:spChg>
        <pc:spChg chg="mod">
          <ac:chgData name="Poole, Deanne" userId="8b433ad3-a672-45ad-9fd3-93ad633f0750" providerId="ADAL" clId="{5C444942-73F9-4387-9C00-9D197265E2C6}" dt="2020-09-02T06:45:56.565" v="5864" actId="20577"/>
          <ac:spMkLst>
            <pc:docMk/>
            <pc:sldMk cId="1082025802" sldId="288"/>
            <ac:spMk id="3" creationId="{7BACC84A-2F88-004D-B7E8-880C2C7677C8}"/>
          </ac:spMkLst>
        </pc:spChg>
        <pc:spChg chg="del mod">
          <ac:chgData name="Poole, Deanne" userId="8b433ad3-a672-45ad-9fd3-93ad633f0750" providerId="ADAL" clId="{5C444942-73F9-4387-9C00-9D197265E2C6}" dt="2020-09-02T06:46:22.546" v="5874"/>
          <ac:spMkLst>
            <pc:docMk/>
            <pc:sldMk cId="1082025802" sldId="288"/>
            <ac:spMk id="8" creationId="{3B8FFB59-865C-104F-BC0E-B6AEA11A43C5}"/>
          </ac:spMkLst>
        </pc:spChg>
        <pc:picChg chg="add mod">
          <ac:chgData name="Poole, Deanne" userId="8b433ad3-a672-45ad-9fd3-93ad633f0750" providerId="ADAL" clId="{5C444942-73F9-4387-9C00-9D197265E2C6}" dt="2020-09-02T06:45:48.177" v="5863" actId="465"/>
          <ac:picMkLst>
            <pc:docMk/>
            <pc:sldMk cId="1082025802" sldId="288"/>
            <ac:picMk id="5" creationId="{54B7CAD9-DFDE-4564-A083-E7BD67612FEA}"/>
          </ac:picMkLst>
        </pc:picChg>
        <pc:picChg chg="add mod">
          <ac:chgData name="Poole, Deanne" userId="8b433ad3-a672-45ad-9fd3-93ad633f0750" providerId="ADAL" clId="{5C444942-73F9-4387-9C00-9D197265E2C6}" dt="2020-09-02T06:45:42.921" v="5862" actId="408"/>
          <ac:picMkLst>
            <pc:docMk/>
            <pc:sldMk cId="1082025802" sldId="288"/>
            <ac:picMk id="6" creationId="{90BAC961-4415-4C2E-B0AF-A82DC0C23B8C}"/>
          </ac:picMkLst>
        </pc:picChg>
        <pc:picChg chg="add mod">
          <ac:chgData name="Poole, Deanne" userId="8b433ad3-a672-45ad-9fd3-93ad633f0750" providerId="ADAL" clId="{5C444942-73F9-4387-9C00-9D197265E2C6}" dt="2020-09-02T06:45:48.177" v="5863" actId="465"/>
          <ac:picMkLst>
            <pc:docMk/>
            <pc:sldMk cId="1082025802" sldId="288"/>
            <ac:picMk id="9" creationId="{22089C5D-6E93-43CE-B6E1-2E4FBBE4F76D}"/>
          </ac:picMkLst>
        </pc:picChg>
        <pc:picChg chg="add mod">
          <ac:chgData name="Poole, Deanne" userId="8b433ad3-a672-45ad-9fd3-93ad633f0750" providerId="ADAL" clId="{5C444942-73F9-4387-9C00-9D197265E2C6}" dt="2020-09-02T06:45:48.177" v="5863" actId="465"/>
          <ac:picMkLst>
            <pc:docMk/>
            <pc:sldMk cId="1082025802" sldId="288"/>
            <ac:picMk id="10" creationId="{0DE6E0FA-FEEF-4027-899A-21F068867410}"/>
          </ac:picMkLst>
        </pc:picChg>
        <pc:picChg chg="add mod">
          <ac:chgData name="Poole, Deanne" userId="8b433ad3-a672-45ad-9fd3-93ad633f0750" providerId="ADAL" clId="{5C444942-73F9-4387-9C00-9D197265E2C6}" dt="2020-09-02T06:45:48.177" v="5863" actId="465"/>
          <ac:picMkLst>
            <pc:docMk/>
            <pc:sldMk cId="1082025802" sldId="288"/>
            <ac:picMk id="18" creationId="{4EAF7CC9-95D0-43E0-A5FD-9BC27DE0E0D4}"/>
          </ac:picMkLst>
        </pc:picChg>
        <pc:picChg chg="add mod">
          <ac:chgData name="Poole, Deanne" userId="8b433ad3-a672-45ad-9fd3-93ad633f0750" providerId="ADAL" clId="{5C444942-73F9-4387-9C00-9D197265E2C6}" dt="2020-09-02T06:45:48.177" v="5863" actId="465"/>
          <ac:picMkLst>
            <pc:docMk/>
            <pc:sldMk cId="1082025802" sldId="288"/>
            <ac:picMk id="20" creationId="{FEACECA4-3A99-4EF7-AB6D-60428FCFD433}"/>
          </ac:picMkLst>
        </pc:picChg>
        <pc:picChg chg="add mod">
          <ac:chgData name="Poole, Deanne" userId="8b433ad3-a672-45ad-9fd3-93ad633f0750" providerId="ADAL" clId="{5C444942-73F9-4387-9C00-9D197265E2C6}" dt="2020-09-02T06:45:14.840" v="5856" actId="1076"/>
          <ac:picMkLst>
            <pc:docMk/>
            <pc:sldMk cId="1082025802" sldId="288"/>
            <ac:picMk id="22" creationId="{E7304ED9-C637-4185-9C9E-F0E12359DA7E}"/>
          </ac:picMkLst>
        </pc:picChg>
        <pc:picChg chg="add mod">
          <ac:chgData name="Poole, Deanne" userId="8b433ad3-a672-45ad-9fd3-93ad633f0750" providerId="ADAL" clId="{5C444942-73F9-4387-9C00-9D197265E2C6}" dt="2020-09-02T06:46:03.649" v="5866" actId="1076"/>
          <ac:picMkLst>
            <pc:docMk/>
            <pc:sldMk cId="1082025802" sldId="288"/>
            <ac:picMk id="24" creationId="{5F6243ED-FD87-402E-958B-BCF38107B9DA}"/>
          </ac:picMkLst>
        </pc:picChg>
        <pc:picChg chg="add mod">
          <ac:chgData name="Poole, Deanne" userId="8b433ad3-a672-45ad-9fd3-93ad633f0750" providerId="ADAL" clId="{5C444942-73F9-4387-9C00-9D197265E2C6}" dt="2020-09-02T06:46:21.955" v="5872" actId="1076"/>
          <ac:picMkLst>
            <pc:docMk/>
            <pc:sldMk cId="1082025802" sldId="288"/>
            <ac:picMk id="26" creationId="{FE07E691-2A08-4E39-92C9-C6BB4FD546DE}"/>
          </ac:picMkLst>
        </pc:picChg>
        <pc:picChg chg="add mod">
          <ac:chgData name="Poole, Deanne" userId="8b433ad3-a672-45ad-9fd3-93ad633f0750" providerId="ADAL" clId="{5C444942-73F9-4387-9C00-9D197265E2C6}" dt="2020-09-02T06:46:19.088" v="5871" actId="1076"/>
          <ac:picMkLst>
            <pc:docMk/>
            <pc:sldMk cId="1082025802" sldId="288"/>
            <ac:picMk id="28" creationId="{F2BED7D7-7166-4D79-8C5C-3353D4285041}"/>
          </ac:picMkLst>
        </pc:picChg>
        <pc:picChg chg="add mod">
          <ac:chgData name="Poole, Deanne" userId="8b433ad3-a672-45ad-9fd3-93ad633f0750" providerId="ADAL" clId="{5C444942-73F9-4387-9C00-9D197265E2C6}" dt="2020-09-02T06:46:14.815" v="5870" actId="1076"/>
          <ac:picMkLst>
            <pc:docMk/>
            <pc:sldMk cId="1082025802" sldId="288"/>
            <ac:picMk id="30" creationId="{3F34DD2F-B106-494A-AD58-AD59C1A494C7}"/>
          </ac:picMkLst>
        </pc:picChg>
      </pc:sldChg>
      <pc:sldChg chg="add del">
        <pc:chgData name="Poole, Deanne" userId="8b433ad3-a672-45ad-9fd3-93ad633f0750" providerId="ADAL" clId="{5C444942-73F9-4387-9C00-9D197265E2C6}" dt="2020-08-21T05:46:23.636" v="168" actId="47"/>
        <pc:sldMkLst>
          <pc:docMk/>
          <pc:sldMk cId="3250766345" sldId="566"/>
        </pc:sldMkLst>
      </pc:sldChg>
      <pc:sldChg chg="add del">
        <pc:chgData name="Poole, Deanne" userId="8b433ad3-a672-45ad-9fd3-93ad633f0750" providerId="ADAL" clId="{5C444942-73F9-4387-9C00-9D197265E2C6}" dt="2020-08-21T05:46:25.385" v="169" actId="47"/>
        <pc:sldMkLst>
          <pc:docMk/>
          <pc:sldMk cId="2606841154" sldId="567"/>
        </pc:sldMkLst>
      </pc:sldChg>
      <pc:sldChg chg="modSp add mod modNotesTx">
        <pc:chgData name="Poole, Deanne" userId="8b433ad3-a672-45ad-9fd3-93ad633f0750" providerId="ADAL" clId="{5C444942-73F9-4387-9C00-9D197265E2C6}" dt="2020-08-25T06:18:02.840" v="4656" actId="20577"/>
        <pc:sldMkLst>
          <pc:docMk/>
          <pc:sldMk cId="84414943" sldId="568"/>
        </pc:sldMkLst>
        <pc:spChg chg="mod">
          <ac:chgData name="Poole, Deanne" userId="8b433ad3-a672-45ad-9fd3-93ad633f0750" providerId="ADAL" clId="{5C444942-73F9-4387-9C00-9D197265E2C6}" dt="2020-08-21T06:04:40.074" v="574" actId="20577"/>
          <ac:spMkLst>
            <pc:docMk/>
            <pc:sldMk cId="84414943" sldId="568"/>
            <ac:spMk id="4" creationId="{821DF3DD-1E06-BA4A-90AF-89EBE58B28F5}"/>
          </ac:spMkLst>
        </pc:spChg>
      </pc:sldChg>
      <pc:sldChg chg="add del">
        <pc:chgData name="Poole, Deanne" userId="8b433ad3-a672-45ad-9fd3-93ad633f0750" providerId="ADAL" clId="{5C444942-73F9-4387-9C00-9D197265E2C6}" dt="2020-08-21T06:04:28.038" v="553" actId="47"/>
        <pc:sldMkLst>
          <pc:docMk/>
          <pc:sldMk cId="2345832644" sldId="571"/>
        </pc:sldMkLst>
      </pc:sldChg>
      <pc:sldChg chg="add del">
        <pc:chgData name="Poole, Deanne" userId="8b433ad3-a672-45ad-9fd3-93ad633f0750" providerId="ADAL" clId="{5C444942-73F9-4387-9C00-9D197265E2C6}" dt="2020-08-21T05:46:05.979" v="167" actId="47"/>
        <pc:sldMkLst>
          <pc:docMk/>
          <pc:sldMk cId="2409358551" sldId="577"/>
        </pc:sldMkLst>
      </pc:sldChg>
      <pc:sldChg chg="addSp delSp modSp add mod delAnim modAnim modNotesTx">
        <pc:chgData name="Poole, Deanne" userId="8b433ad3-a672-45ad-9fd3-93ad633f0750" providerId="ADAL" clId="{5C444942-73F9-4387-9C00-9D197265E2C6}" dt="2020-08-21T06:00:26.927" v="450" actId="20577"/>
        <pc:sldMkLst>
          <pc:docMk/>
          <pc:sldMk cId="3603428087" sldId="578"/>
        </pc:sldMkLst>
        <pc:picChg chg="del">
          <ac:chgData name="Poole, Deanne" userId="8b433ad3-a672-45ad-9fd3-93ad633f0750" providerId="ADAL" clId="{5C444942-73F9-4387-9C00-9D197265E2C6}" dt="2020-08-21T05:53:34.050" v="264" actId="478"/>
          <ac:picMkLst>
            <pc:docMk/>
            <pc:sldMk cId="3603428087" sldId="578"/>
            <ac:picMk id="4" creationId="{7EBBA705-905F-D44C-8715-E93912F4D321}"/>
          </ac:picMkLst>
        </pc:picChg>
        <pc:picChg chg="del">
          <ac:chgData name="Poole, Deanne" userId="8b433ad3-a672-45ad-9fd3-93ad633f0750" providerId="ADAL" clId="{5C444942-73F9-4387-9C00-9D197265E2C6}" dt="2020-08-21T05:53:33.163" v="263" actId="478"/>
          <ac:picMkLst>
            <pc:docMk/>
            <pc:sldMk cId="3603428087" sldId="578"/>
            <ac:picMk id="6" creationId="{6259470D-04C2-EF45-88CC-B1D6B518128E}"/>
          </ac:picMkLst>
        </pc:picChg>
        <pc:picChg chg="add mod">
          <ac:chgData name="Poole, Deanne" userId="8b433ad3-a672-45ad-9fd3-93ad633f0750" providerId="ADAL" clId="{5C444942-73F9-4387-9C00-9D197265E2C6}" dt="2020-08-21T05:58:07.804" v="303" actId="1076"/>
          <ac:picMkLst>
            <pc:docMk/>
            <pc:sldMk cId="3603428087" sldId="578"/>
            <ac:picMk id="7" creationId="{56FDE692-2038-4808-AB43-52908ECFD4A3}"/>
          </ac:picMkLst>
        </pc:picChg>
        <pc:picChg chg="mod ord">
          <ac:chgData name="Poole, Deanne" userId="8b433ad3-a672-45ad-9fd3-93ad633f0750" providerId="ADAL" clId="{5C444942-73F9-4387-9C00-9D197265E2C6}" dt="2020-08-21T05:57:54.915" v="298" actId="1076"/>
          <ac:picMkLst>
            <pc:docMk/>
            <pc:sldMk cId="3603428087" sldId="578"/>
            <ac:picMk id="8" creationId="{65F5974C-CBAA-724C-8EFF-61717BC50625}"/>
          </ac:picMkLst>
        </pc:picChg>
        <pc:picChg chg="add mod">
          <ac:chgData name="Poole, Deanne" userId="8b433ad3-a672-45ad-9fd3-93ad633f0750" providerId="ADAL" clId="{5C444942-73F9-4387-9C00-9D197265E2C6}" dt="2020-08-21T05:57:09.571" v="287" actId="1076"/>
          <ac:picMkLst>
            <pc:docMk/>
            <pc:sldMk cId="3603428087" sldId="578"/>
            <ac:picMk id="9" creationId="{D4805383-0474-40EC-BD75-38FE5A037D2D}"/>
          </ac:picMkLst>
        </pc:picChg>
        <pc:picChg chg="del">
          <ac:chgData name="Poole, Deanne" userId="8b433ad3-a672-45ad-9fd3-93ad633f0750" providerId="ADAL" clId="{5C444942-73F9-4387-9C00-9D197265E2C6}" dt="2020-08-21T05:53:25.581" v="261" actId="478"/>
          <ac:picMkLst>
            <pc:docMk/>
            <pc:sldMk cId="3603428087" sldId="578"/>
            <ac:picMk id="10" creationId="{8BCFE54D-DC1C-5145-BB16-1BD9D663483F}"/>
          </ac:picMkLst>
        </pc:picChg>
        <pc:picChg chg="add mod ord">
          <ac:chgData name="Poole, Deanne" userId="8b433ad3-a672-45ad-9fd3-93ad633f0750" providerId="ADAL" clId="{5C444942-73F9-4387-9C00-9D197265E2C6}" dt="2020-08-21T05:58:40.486" v="310" actId="1076"/>
          <ac:picMkLst>
            <pc:docMk/>
            <pc:sldMk cId="3603428087" sldId="578"/>
            <ac:picMk id="11" creationId="{D2A7D2C7-9001-4D4E-B93A-854698AE1E99}"/>
          </ac:picMkLst>
        </pc:picChg>
        <pc:picChg chg="del">
          <ac:chgData name="Poole, Deanne" userId="8b433ad3-a672-45ad-9fd3-93ad633f0750" providerId="ADAL" clId="{5C444942-73F9-4387-9C00-9D197265E2C6}" dt="2020-08-21T05:53:24.843" v="260" actId="478"/>
          <ac:picMkLst>
            <pc:docMk/>
            <pc:sldMk cId="3603428087" sldId="578"/>
            <ac:picMk id="12" creationId="{EF699394-2BD0-F441-B64B-D3483F8A228D}"/>
          </ac:picMkLst>
        </pc:picChg>
        <pc:picChg chg="del">
          <ac:chgData name="Poole, Deanne" userId="8b433ad3-a672-45ad-9fd3-93ad633f0750" providerId="ADAL" clId="{5C444942-73F9-4387-9C00-9D197265E2C6}" dt="2020-08-21T05:53:22.916" v="258" actId="478"/>
          <ac:picMkLst>
            <pc:docMk/>
            <pc:sldMk cId="3603428087" sldId="578"/>
            <ac:picMk id="18" creationId="{5389C2EC-AAF6-674B-A5F6-25870A573A91}"/>
          </ac:picMkLst>
        </pc:picChg>
        <pc:picChg chg="del">
          <ac:chgData name="Poole, Deanne" userId="8b433ad3-a672-45ad-9fd3-93ad633f0750" providerId="ADAL" clId="{5C444942-73F9-4387-9C00-9D197265E2C6}" dt="2020-08-21T05:53:23.802" v="259" actId="478"/>
          <ac:picMkLst>
            <pc:docMk/>
            <pc:sldMk cId="3603428087" sldId="578"/>
            <ac:picMk id="20" creationId="{71F78361-CCB1-B64B-BDCD-8C9D7C48A762}"/>
          </ac:picMkLst>
        </pc:picChg>
      </pc:sldChg>
      <pc:sldChg chg="add del">
        <pc:chgData name="Poole, Deanne" userId="8b433ad3-a672-45ad-9fd3-93ad633f0750" providerId="ADAL" clId="{5C444942-73F9-4387-9C00-9D197265E2C6}" dt="2020-08-21T05:46:27.486" v="170" actId="47"/>
        <pc:sldMkLst>
          <pc:docMk/>
          <pc:sldMk cId="1281396612" sldId="591"/>
        </pc:sldMkLst>
      </pc:sldChg>
      <pc:sldChg chg="add">
        <pc:chgData name="Poole, Deanne" userId="8b433ad3-a672-45ad-9fd3-93ad633f0750" providerId="ADAL" clId="{5C444942-73F9-4387-9C00-9D197265E2C6}" dt="2020-08-21T05:02:38.490" v="5"/>
        <pc:sldMkLst>
          <pc:docMk/>
          <pc:sldMk cId="3579742553" sldId="595"/>
        </pc:sldMkLst>
      </pc:sldChg>
      <pc:sldChg chg="add del">
        <pc:chgData name="Poole, Deanne" userId="8b433ad3-a672-45ad-9fd3-93ad633f0750" providerId="ADAL" clId="{5C444942-73F9-4387-9C00-9D197265E2C6}" dt="2020-08-21T05:31:38.415" v="42" actId="47"/>
        <pc:sldMkLst>
          <pc:docMk/>
          <pc:sldMk cId="611986699" sldId="596"/>
        </pc:sldMkLst>
      </pc:sldChg>
      <pc:sldChg chg="addSp delSp modSp add mod">
        <pc:chgData name="Poole, Deanne" userId="8b433ad3-a672-45ad-9fd3-93ad633f0750" providerId="ADAL" clId="{5C444942-73F9-4387-9C00-9D197265E2C6}" dt="2020-08-21T06:06:40.330" v="582" actId="22"/>
        <pc:sldMkLst>
          <pc:docMk/>
          <pc:sldMk cId="3615277474" sldId="597"/>
        </pc:sldMkLst>
        <pc:spChg chg="add mod">
          <ac:chgData name="Poole, Deanne" userId="8b433ad3-a672-45ad-9fd3-93ad633f0750" providerId="ADAL" clId="{5C444942-73F9-4387-9C00-9D197265E2C6}" dt="2020-08-21T05:36:04.547" v="91" actId="20577"/>
          <ac:spMkLst>
            <pc:docMk/>
            <pc:sldMk cId="3615277474" sldId="597"/>
            <ac:spMk id="7" creationId="{7ED985C5-7D95-438A-9CA8-12BB7DAA6709}"/>
          </ac:spMkLst>
        </pc:spChg>
        <pc:spChg chg="mod">
          <ac:chgData name="Poole, Deanne" userId="8b433ad3-a672-45ad-9fd3-93ad633f0750" providerId="ADAL" clId="{5C444942-73F9-4387-9C00-9D197265E2C6}" dt="2020-08-21T05:45:39.170" v="165" actId="404"/>
          <ac:spMkLst>
            <pc:docMk/>
            <pc:sldMk cId="3615277474" sldId="597"/>
            <ac:spMk id="8" creationId="{D032E53F-C98E-4E41-A996-54E729E344E1}"/>
          </ac:spMkLst>
        </pc:spChg>
        <pc:spChg chg="del mod">
          <ac:chgData name="Poole, Deanne" userId="8b433ad3-a672-45ad-9fd3-93ad633f0750" providerId="ADAL" clId="{5C444942-73F9-4387-9C00-9D197265E2C6}" dt="2020-08-21T05:31:42.725" v="44" actId="478"/>
          <ac:spMkLst>
            <pc:docMk/>
            <pc:sldMk cId="3615277474" sldId="597"/>
            <ac:spMk id="10" creationId="{C918AD3E-1023-B942-81CF-8AAC3C4BD0A0}"/>
          </ac:spMkLst>
        </pc:spChg>
        <pc:spChg chg="del">
          <ac:chgData name="Poole, Deanne" userId="8b433ad3-a672-45ad-9fd3-93ad633f0750" providerId="ADAL" clId="{5C444942-73F9-4387-9C00-9D197265E2C6}" dt="2020-08-21T05:31:56.204" v="50" actId="478"/>
          <ac:spMkLst>
            <pc:docMk/>
            <pc:sldMk cId="3615277474" sldId="597"/>
            <ac:spMk id="12" creationId="{665039C6-2963-6D42-885A-9A50C3F7D654}"/>
          </ac:spMkLst>
        </pc:spChg>
        <pc:spChg chg="del">
          <ac:chgData name="Poole, Deanne" userId="8b433ad3-a672-45ad-9fd3-93ad633f0750" providerId="ADAL" clId="{5C444942-73F9-4387-9C00-9D197265E2C6}" dt="2020-08-21T05:31:44.363" v="46" actId="478"/>
          <ac:spMkLst>
            <pc:docMk/>
            <pc:sldMk cId="3615277474" sldId="597"/>
            <ac:spMk id="13" creationId="{F93AEAE0-2418-964E-9FDD-D823B21C1FD6}"/>
          </ac:spMkLst>
        </pc:spChg>
        <pc:spChg chg="del mod">
          <ac:chgData name="Poole, Deanne" userId="8b433ad3-a672-45ad-9fd3-93ad633f0750" providerId="ADAL" clId="{5C444942-73F9-4387-9C00-9D197265E2C6}" dt="2020-08-21T05:31:47.476" v="49" actId="478"/>
          <ac:spMkLst>
            <pc:docMk/>
            <pc:sldMk cId="3615277474" sldId="597"/>
            <ac:spMk id="14" creationId="{14EF29AF-77C1-A046-B21F-03B0F86B212A}"/>
          </ac:spMkLst>
        </pc:spChg>
        <pc:spChg chg="del">
          <ac:chgData name="Poole, Deanne" userId="8b433ad3-a672-45ad-9fd3-93ad633f0750" providerId="ADAL" clId="{5C444942-73F9-4387-9C00-9D197265E2C6}" dt="2020-08-21T05:31:43.742" v="45" actId="478"/>
          <ac:spMkLst>
            <pc:docMk/>
            <pc:sldMk cId="3615277474" sldId="597"/>
            <ac:spMk id="16" creationId="{5F3195E8-2D95-3841-B233-65C7B98879FD}"/>
          </ac:spMkLst>
        </pc:spChg>
        <pc:spChg chg="add mod">
          <ac:chgData name="Poole, Deanne" userId="8b433ad3-a672-45ad-9fd3-93ad633f0750" providerId="ADAL" clId="{5C444942-73F9-4387-9C00-9D197265E2C6}" dt="2020-08-21T05:38:03.398" v="145" actId="404"/>
          <ac:spMkLst>
            <pc:docMk/>
            <pc:sldMk cId="3615277474" sldId="597"/>
            <ac:spMk id="18" creationId="{D48EEA67-D1EB-4E08-8D73-7994B6C0CCB6}"/>
          </ac:spMkLst>
        </pc:spChg>
        <pc:spChg chg="del">
          <ac:chgData name="Poole, Deanne" userId="8b433ad3-a672-45ad-9fd3-93ad633f0750" providerId="ADAL" clId="{5C444942-73F9-4387-9C00-9D197265E2C6}" dt="2020-08-21T05:31:45.268" v="47" actId="478"/>
          <ac:spMkLst>
            <pc:docMk/>
            <pc:sldMk cId="3615277474" sldId="597"/>
            <ac:spMk id="19" creationId="{A015BFB6-B19B-7F41-93CE-FCC8B79D63CC}"/>
          </ac:spMkLst>
        </pc:spChg>
        <pc:spChg chg="add mod">
          <ac:chgData name="Poole, Deanne" userId="8b433ad3-a672-45ad-9fd3-93ad633f0750" providerId="ADAL" clId="{5C444942-73F9-4387-9C00-9D197265E2C6}" dt="2020-08-21T05:37:43.560" v="127" actId="404"/>
          <ac:spMkLst>
            <pc:docMk/>
            <pc:sldMk cId="3615277474" sldId="597"/>
            <ac:spMk id="21" creationId="{07DFA99B-C7B9-44EF-88BE-4BB56B0AF8EB}"/>
          </ac:spMkLst>
        </pc:spChg>
        <pc:picChg chg="add del mod">
          <ac:chgData name="Poole, Deanne" userId="8b433ad3-a672-45ad-9fd3-93ad633f0750" providerId="ADAL" clId="{5C444942-73F9-4387-9C00-9D197265E2C6}" dt="2020-08-21T05:35:23.027" v="55" actId="478"/>
          <ac:picMkLst>
            <pc:docMk/>
            <pc:sldMk cId="3615277474" sldId="597"/>
            <ac:picMk id="6" creationId="{5AAC38A3-EB55-4239-A1C1-7A266C0520AC}"/>
          </ac:picMkLst>
        </pc:picChg>
        <pc:picChg chg="add mod">
          <ac:chgData name="Poole, Deanne" userId="8b433ad3-a672-45ad-9fd3-93ad633f0750" providerId="ADAL" clId="{5C444942-73F9-4387-9C00-9D197265E2C6}" dt="2020-08-21T05:45:25.445" v="155" actId="1037"/>
          <ac:picMkLst>
            <pc:docMk/>
            <pc:sldMk cId="3615277474" sldId="597"/>
            <ac:picMk id="24" creationId="{27907A3B-C38A-4D4E-8A75-246A0C97226A}"/>
          </ac:picMkLst>
        </pc:picChg>
        <pc:picChg chg="add">
          <ac:chgData name="Poole, Deanne" userId="8b433ad3-a672-45ad-9fd3-93ad633f0750" providerId="ADAL" clId="{5C444942-73F9-4387-9C00-9D197265E2C6}" dt="2020-08-21T06:06:40.330" v="582" actId="22"/>
          <ac:picMkLst>
            <pc:docMk/>
            <pc:sldMk cId="3615277474" sldId="597"/>
            <ac:picMk id="25" creationId="{1C6A53A8-60AB-4978-B3BD-9E7717181B84}"/>
          </ac:picMkLst>
        </pc:picChg>
        <pc:picChg chg="add mod">
          <ac:chgData name="Poole, Deanne" userId="8b433ad3-a672-45ad-9fd3-93ad633f0750" providerId="ADAL" clId="{5C444942-73F9-4387-9C00-9D197265E2C6}" dt="2020-08-21T05:35:34.288" v="60" actId="1076"/>
          <ac:picMkLst>
            <pc:docMk/>
            <pc:sldMk cId="3615277474" sldId="597"/>
            <ac:picMk id="1026" creationId="{C5E136FD-AA15-4879-BF8F-21B45CA7C6A0}"/>
          </ac:picMkLst>
        </pc:picChg>
        <pc:cxnChg chg="add mod ord">
          <ac:chgData name="Poole, Deanne" userId="8b433ad3-a672-45ad-9fd3-93ad633f0750" providerId="ADAL" clId="{5C444942-73F9-4387-9C00-9D197265E2C6}" dt="2020-08-21T05:45:03.525" v="151" actId="166"/>
          <ac:cxnSpMkLst>
            <pc:docMk/>
            <pc:sldMk cId="3615277474" sldId="597"/>
            <ac:cxnSpMk id="20" creationId="{9FBB5403-2DA7-4720-9C7D-E31151E37A6B}"/>
          </ac:cxnSpMkLst>
        </pc:cxnChg>
        <pc:cxnChg chg="add mod">
          <ac:chgData name="Poole, Deanne" userId="8b433ad3-a672-45ad-9fd3-93ad633f0750" providerId="ADAL" clId="{5C444942-73F9-4387-9C00-9D197265E2C6}" dt="2020-08-21T05:36:57.939" v="105" actId="14100"/>
          <ac:cxnSpMkLst>
            <pc:docMk/>
            <pc:sldMk cId="3615277474" sldId="597"/>
            <ac:cxnSpMk id="22" creationId="{D2E9C850-D3E1-4CC0-A1A8-C11A61664F83}"/>
          </ac:cxnSpMkLst>
        </pc:cxnChg>
      </pc:sldChg>
      <pc:sldChg chg="addSp delSp modSp add mod">
        <pc:chgData name="Poole, Deanne" userId="8b433ad3-a672-45ad-9fd3-93ad633f0750" providerId="ADAL" clId="{5C444942-73F9-4387-9C00-9D197265E2C6}" dt="2020-08-21T06:06:44.659" v="583" actId="22"/>
        <pc:sldMkLst>
          <pc:docMk/>
          <pc:sldMk cId="746593758" sldId="598"/>
        </pc:sldMkLst>
        <pc:spChg chg="mod">
          <ac:chgData name="Poole, Deanne" userId="8b433ad3-a672-45ad-9fd3-93ad633f0750" providerId="ADAL" clId="{5C444942-73F9-4387-9C00-9D197265E2C6}" dt="2020-08-21T05:46:56.347" v="199" actId="20577"/>
          <ac:spMkLst>
            <pc:docMk/>
            <pc:sldMk cId="746593758" sldId="598"/>
            <ac:spMk id="5" creationId="{24085C24-E347-D24A-98BD-9F96651BBDE2}"/>
          </ac:spMkLst>
        </pc:spChg>
        <pc:spChg chg="add del mod">
          <ac:chgData name="Poole, Deanne" userId="8b433ad3-a672-45ad-9fd3-93ad633f0750" providerId="ADAL" clId="{5C444942-73F9-4387-9C00-9D197265E2C6}" dt="2020-08-21T05:47:04.506" v="201" actId="478"/>
          <ac:spMkLst>
            <pc:docMk/>
            <pc:sldMk cId="746593758" sldId="598"/>
            <ac:spMk id="6" creationId="{6A533F4D-45A2-41B8-8458-E39BEC4FFFF7}"/>
          </ac:spMkLst>
        </pc:spChg>
        <pc:spChg chg="mod">
          <ac:chgData name="Poole, Deanne" userId="8b433ad3-a672-45ad-9fd3-93ad633f0750" providerId="ADAL" clId="{5C444942-73F9-4387-9C00-9D197265E2C6}" dt="2020-08-21T05:49:21.718" v="215" actId="20577"/>
          <ac:spMkLst>
            <pc:docMk/>
            <pc:sldMk cId="746593758" sldId="598"/>
            <ac:spMk id="7" creationId="{7ED985C5-7D95-438A-9CA8-12BB7DAA6709}"/>
          </ac:spMkLst>
        </pc:spChg>
        <pc:spChg chg="del">
          <ac:chgData name="Poole, Deanne" userId="8b433ad3-a672-45ad-9fd3-93ad633f0750" providerId="ADAL" clId="{5C444942-73F9-4387-9C00-9D197265E2C6}" dt="2020-08-21T05:47:02.197" v="200" actId="478"/>
          <ac:spMkLst>
            <pc:docMk/>
            <pc:sldMk cId="746593758" sldId="598"/>
            <ac:spMk id="8" creationId="{D032E53F-C98E-4E41-A996-54E729E344E1}"/>
          </ac:spMkLst>
        </pc:spChg>
        <pc:spChg chg="mod">
          <ac:chgData name="Poole, Deanne" userId="8b433ad3-a672-45ad-9fd3-93ad633f0750" providerId="ADAL" clId="{5C444942-73F9-4387-9C00-9D197265E2C6}" dt="2020-08-21T05:50:15.289" v="233" actId="20577"/>
          <ac:spMkLst>
            <pc:docMk/>
            <pc:sldMk cId="746593758" sldId="598"/>
            <ac:spMk id="18" creationId="{D48EEA67-D1EB-4E08-8D73-7994B6C0CCB6}"/>
          </ac:spMkLst>
        </pc:spChg>
        <pc:spChg chg="mod">
          <ac:chgData name="Poole, Deanne" userId="8b433ad3-a672-45ad-9fd3-93ad633f0750" providerId="ADAL" clId="{5C444942-73F9-4387-9C00-9D197265E2C6}" dt="2020-08-21T05:49:59.923" v="230" actId="20577"/>
          <ac:spMkLst>
            <pc:docMk/>
            <pc:sldMk cId="746593758" sldId="598"/>
            <ac:spMk id="21" creationId="{07DFA99B-C7B9-44EF-88BE-4BB56B0AF8EB}"/>
          </ac:spMkLst>
        </pc:spChg>
        <pc:picChg chg="add mod ord">
          <ac:chgData name="Poole, Deanne" userId="8b433ad3-a672-45ad-9fd3-93ad633f0750" providerId="ADAL" clId="{5C444942-73F9-4387-9C00-9D197265E2C6}" dt="2020-08-21T05:49:26.698" v="216" actId="167"/>
          <ac:picMkLst>
            <pc:docMk/>
            <pc:sldMk cId="746593758" sldId="598"/>
            <ac:picMk id="10" creationId="{B3A4AA5C-EA7A-4A19-94F6-9FFE8205136D}"/>
          </ac:picMkLst>
        </pc:picChg>
        <pc:picChg chg="add">
          <ac:chgData name="Poole, Deanne" userId="8b433ad3-a672-45ad-9fd3-93ad633f0750" providerId="ADAL" clId="{5C444942-73F9-4387-9C00-9D197265E2C6}" dt="2020-08-21T06:06:44.659" v="583" actId="22"/>
          <ac:picMkLst>
            <pc:docMk/>
            <pc:sldMk cId="746593758" sldId="598"/>
            <ac:picMk id="13" creationId="{29188B02-A807-44D3-88C2-B86B0C61B9E9}"/>
          </ac:picMkLst>
        </pc:picChg>
        <pc:picChg chg="del">
          <ac:chgData name="Poole, Deanne" userId="8b433ad3-a672-45ad-9fd3-93ad633f0750" providerId="ADAL" clId="{5C444942-73F9-4387-9C00-9D197265E2C6}" dt="2020-08-21T05:48:55.639" v="206" actId="478"/>
          <ac:picMkLst>
            <pc:docMk/>
            <pc:sldMk cId="746593758" sldId="598"/>
            <ac:picMk id="24" creationId="{27907A3B-C38A-4D4E-8A75-246A0C97226A}"/>
          </ac:picMkLst>
        </pc:picChg>
        <pc:picChg chg="del">
          <ac:chgData name="Poole, Deanne" userId="8b433ad3-a672-45ad-9fd3-93ad633f0750" providerId="ADAL" clId="{5C444942-73F9-4387-9C00-9D197265E2C6}" dt="2020-08-21T05:48:54.630" v="205" actId="478"/>
          <ac:picMkLst>
            <pc:docMk/>
            <pc:sldMk cId="746593758" sldId="598"/>
            <ac:picMk id="1026" creationId="{C5E136FD-AA15-4879-BF8F-21B45CA7C6A0}"/>
          </ac:picMkLst>
        </pc:picChg>
        <pc:cxnChg chg="mod">
          <ac:chgData name="Poole, Deanne" userId="8b433ad3-a672-45ad-9fd3-93ad633f0750" providerId="ADAL" clId="{5C444942-73F9-4387-9C00-9D197265E2C6}" dt="2020-08-21T05:49:30.737" v="217" actId="1076"/>
          <ac:cxnSpMkLst>
            <pc:docMk/>
            <pc:sldMk cId="746593758" sldId="598"/>
            <ac:cxnSpMk id="20" creationId="{9FBB5403-2DA7-4720-9C7D-E31151E37A6B}"/>
          </ac:cxnSpMkLst>
        </pc:cxnChg>
        <pc:cxnChg chg="mod">
          <ac:chgData name="Poole, Deanne" userId="8b433ad3-a672-45ad-9fd3-93ad633f0750" providerId="ADAL" clId="{5C444942-73F9-4387-9C00-9D197265E2C6}" dt="2020-08-21T05:49:54.056" v="222" actId="1076"/>
          <ac:cxnSpMkLst>
            <pc:docMk/>
            <pc:sldMk cId="746593758" sldId="598"/>
            <ac:cxnSpMk id="22" creationId="{D2E9C850-D3E1-4CC0-A1A8-C11A61664F83}"/>
          </ac:cxnSpMkLst>
        </pc:cxnChg>
      </pc:sldChg>
      <pc:sldChg chg="addSp delSp modSp add mod">
        <pc:chgData name="Poole, Deanne" userId="8b433ad3-a672-45ad-9fd3-93ad633f0750" providerId="ADAL" clId="{5C444942-73F9-4387-9C00-9D197265E2C6}" dt="2020-08-21T06:14:14.726" v="783" actId="692"/>
        <pc:sldMkLst>
          <pc:docMk/>
          <pc:sldMk cId="2874962335" sldId="599"/>
        </pc:sldMkLst>
        <pc:spChg chg="mod">
          <ac:chgData name="Poole, Deanne" userId="8b433ad3-a672-45ad-9fd3-93ad633f0750" providerId="ADAL" clId="{5C444942-73F9-4387-9C00-9D197265E2C6}" dt="2020-08-21T05:51:23.620" v="245" actId="20577"/>
          <ac:spMkLst>
            <pc:docMk/>
            <pc:sldMk cId="2874962335" sldId="599"/>
            <ac:spMk id="7" creationId="{7ED985C5-7D95-438A-9CA8-12BB7DAA6709}"/>
          </ac:spMkLst>
        </pc:spChg>
        <pc:spChg chg="mod">
          <ac:chgData name="Poole, Deanne" userId="8b433ad3-a672-45ad-9fd3-93ad633f0750" providerId="ADAL" clId="{5C444942-73F9-4387-9C00-9D197265E2C6}" dt="2020-08-21T05:51:39.862" v="249" actId="1076"/>
          <ac:spMkLst>
            <pc:docMk/>
            <pc:sldMk cId="2874962335" sldId="599"/>
            <ac:spMk id="18" creationId="{D48EEA67-D1EB-4E08-8D73-7994B6C0CCB6}"/>
          </ac:spMkLst>
        </pc:spChg>
        <pc:spChg chg="mod">
          <ac:chgData name="Poole, Deanne" userId="8b433ad3-a672-45ad-9fd3-93ad633f0750" providerId="ADAL" clId="{5C444942-73F9-4387-9C00-9D197265E2C6}" dt="2020-08-21T05:51:56.041" v="257" actId="20577"/>
          <ac:spMkLst>
            <pc:docMk/>
            <pc:sldMk cId="2874962335" sldId="599"/>
            <ac:spMk id="21" creationId="{07DFA99B-C7B9-44EF-88BE-4BB56B0AF8EB}"/>
          </ac:spMkLst>
        </pc:spChg>
        <pc:picChg chg="add">
          <ac:chgData name="Poole, Deanne" userId="8b433ad3-a672-45ad-9fd3-93ad633f0750" providerId="ADAL" clId="{5C444942-73F9-4387-9C00-9D197265E2C6}" dt="2020-08-21T06:06:47.400" v="584" actId="22"/>
          <ac:picMkLst>
            <pc:docMk/>
            <pc:sldMk cId="2874962335" sldId="599"/>
            <ac:picMk id="8" creationId="{7916C6D2-9B62-4FE4-AB46-29B8D3003B79}"/>
          </ac:picMkLst>
        </pc:picChg>
        <pc:picChg chg="del">
          <ac:chgData name="Poole, Deanne" userId="8b433ad3-a672-45ad-9fd3-93ad633f0750" providerId="ADAL" clId="{5C444942-73F9-4387-9C00-9D197265E2C6}" dt="2020-08-21T05:51:12.789" v="235" actId="478"/>
          <ac:picMkLst>
            <pc:docMk/>
            <pc:sldMk cId="2874962335" sldId="599"/>
            <ac:picMk id="10" creationId="{B3A4AA5C-EA7A-4A19-94F6-9FFE8205136D}"/>
          </ac:picMkLst>
        </pc:picChg>
        <pc:picChg chg="add mod">
          <ac:chgData name="Poole, Deanne" userId="8b433ad3-a672-45ad-9fd3-93ad633f0750" providerId="ADAL" clId="{5C444942-73F9-4387-9C00-9D197265E2C6}" dt="2020-08-21T05:51:31.796" v="246" actId="167"/>
          <ac:picMkLst>
            <pc:docMk/>
            <pc:sldMk cId="2874962335" sldId="599"/>
            <ac:picMk id="2050" creationId="{E72BBA19-3707-463B-8F7F-C5D7F3501B0E}"/>
          </ac:picMkLst>
        </pc:picChg>
        <pc:cxnChg chg="mod">
          <ac:chgData name="Poole, Deanne" userId="8b433ad3-a672-45ad-9fd3-93ad633f0750" providerId="ADAL" clId="{5C444942-73F9-4387-9C00-9D197265E2C6}" dt="2020-08-21T05:51:46.804" v="252" actId="14100"/>
          <ac:cxnSpMkLst>
            <pc:docMk/>
            <pc:sldMk cId="2874962335" sldId="599"/>
            <ac:cxnSpMk id="20" creationId="{9FBB5403-2DA7-4720-9C7D-E31151E37A6B}"/>
          </ac:cxnSpMkLst>
        </pc:cxnChg>
        <pc:cxnChg chg="mod">
          <ac:chgData name="Poole, Deanne" userId="8b433ad3-a672-45ad-9fd3-93ad633f0750" providerId="ADAL" clId="{5C444942-73F9-4387-9C00-9D197265E2C6}" dt="2020-08-21T06:14:14.726" v="783" actId="692"/>
          <ac:cxnSpMkLst>
            <pc:docMk/>
            <pc:sldMk cId="2874962335" sldId="599"/>
            <ac:cxnSpMk id="22" creationId="{D2E9C850-D3E1-4CC0-A1A8-C11A61664F83}"/>
          </ac:cxnSpMkLst>
        </pc:cxnChg>
      </pc:sldChg>
      <pc:sldChg chg="addSp delSp modSp add mod modNotesTx">
        <pc:chgData name="Poole, Deanne" userId="8b433ad3-a672-45ad-9fd3-93ad633f0750" providerId="ADAL" clId="{5C444942-73F9-4387-9C00-9D197265E2C6}" dt="2020-08-21T06:21:09.238" v="942" actId="14100"/>
        <pc:sldMkLst>
          <pc:docMk/>
          <pc:sldMk cId="1148962354" sldId="600"/>
        </pc:sldMkLst>
        <pc:spChg chg="mod">
          <ac:chgData name="Poole, Deanne" userId="8b433ad3-a672-45ad-9fd3-93ad633f0750" providerId="ADAL" clId="{5C444942-73F9-4387-9C00-9D197265E2C6}" dt="2020-08-21T06:20:46.517" v="937" actId="27636"/>
          <ac:spMkLst>
            <pc:docMk/>
            <pc:sldMk cId="1148962354" sldId="600"/>
            <ac:spMk id="8" creationId="{3A9DF576-AFC0-2448-92E1-84063D4A5471}"/>
          </ac:spMkLst>
        </pc:spChg>
        <pc:picChg chg="del">
          <ac:chgData name="Poole, Deanne" userId="8b433ad3-a672-45ad-9fd3-93ad633f0750" providerId="ADAL" clId="{5C444942-73F9-4387-9C00-9D197265E2C6}" dt="2020-08-21T06:16:13.819" v="798" actId="478"/>
          <ac:picMkLst>
            <pc:docMk/>
            <pc:sldMk cId="1148962354" sldId="600"/>
            <ac:picMk id="14" creationId="{B5F182AD-06E7-4584-B57A-E170B20DD254}"/>
          </ac:picMkLst>
        </pc:picChg>
        <pc:cxnChg chg="add mod">
          <ac:chgData name="Poole, Deanne" userId="8b433ad3-a672-45ad-9fd3-93ad633f0750" providerId="ADAL" clId="{5C444942-73F9-4387-9C00-9D197265E2C6}" dt="2020-08-21T06:20:56.768" v="939" actId="14100"/>
          <ac:cxnSpMkLst>
            <pc:docMk/>
            <pc:sldMk cId="1148962354" sldId="600"/>
            <ac:cxnSpMk id="12" creationId="{0891815E-9EE5-4C88-AE0B-23F99E8983B9}"/>
          </ac:cxnSpMkLst>
        </pc:cxnChg>
        <pc:cxnChg chg="add mod">
          <ac:chgData name="Poole, Deanne" userId="8b433ad3-a672-45ad-9fd3-93ad633f0750" providerId="ADAL" clId="{5C444942-73F9-4387-9C00-9D197265E2C6}" dt="2020-08-21T06:21:09.238" v="942" actId="14100"/>
          <ac:cxnSpMkLst>
            <pc:docMk/>
            <pc:sldMk cId="1148962354" sldId="600"/>
            <ac:cxnSpMk id="17" creationId="{6B55694B-E277-4398-8FBD-F0A1660941E6}"/>
          </ac:cxnSpMkLst>
        </pc:cxnChg>
      </pc:sldChg>
      <pc:sldChg chg="addSp delSp modSp add mod ord modNotesTx">
        <pc:chgData name="Poole, Deanne" userId="8b433ad3-a672-45ad-9fd3-93ad633f0750" providerId="ADAL" clId="{5C444942-73F9-4387-9C00-9D197265E2C6}" dt="2020-08-21T06:18:45.864" v="859" actId="20577"/>
        <pc:sldMkLst>
          <pc:docMk/>
          <pc:sldMk cId="1104165420" sldId="601"/>
        </pc:sldMkLst>
        <pc:spChg chg="mod">
          <ac:chgData name="Poole, Deanne" userId="8b433ad3-a672-45ad-9fd3-93ad633f0750" providerId="ADAL" clId="{5C444942-73F9-4387-9C00-9D197265E2C6}" dt="2020-08-21T06:18:00.800" v="829" actId="20577"/>
          <ac:spMkLst>
            <pc:docMk/>
            <pc:sldMk cId="1104165420" sldId="601"/>
            <ac:spMk id="8" creationId="{3A9DF576-AFC0-2448-92E1-84063D4A5471}"/>
          </ac:spMkLst>
        </pc:spChg>
        <pc:picChg chg="add mod">
          <ac:chgData name="Poole, Deanne" userId="8b433ad3-a672-45ad-9fd3-93ad633f0750" providerId="ADAL" clId="{5C444942-73F9-4387-9C00-9D197265E2C6}" dt="2020-08-21T06:17:48.897" v="805" actId="1076"/>
          <ac:picMkLst>
            <pc:docMk/>
            <pc:sldMk cId="1104165420" sldId="601"/>
            <ac:picMk id="7" creationId="{D94FF5F3-9681-4D7F-A014-90E718FDA652}"/>
          </ac:picMkLst>
        </pc:picChg>
        <pc:picChg chg="del">
          <ac:chgData name="Poole, Deanne" userId="8b433ad3-a672-45ad-9fd3-93ad633f0750" providerId="ADAL" clId="{5C444942-73F9-4387-9C00-9D197265E2C6}" dt="2020-08-21T06:17:43.888" v="802" actId="478"/>
          <ac:picMkLst>
            <pc:docMk/>
            <pc:sldMk cId="1104165420" sldId="601"/>
            <ac:picMk id="11" creationId="{D19CB298-4DA3-9741-89A3-679566215C8A}"/>
          </ac:picMkLst>
        </pc:picChg>
        <pc:cxnChg chg="add mod">
          <ac:chgData name="Poole, Deanne" userId="8b433ad3-a672-45ad-9fd3-93ad633f0750" providerId="ADAL" clId="{5C444942-73F9-4387-9C00-9D197265E2C6}" dt="2020-08-21T06:18:35.846" v="837" actId="14100"/>
          <ac:cxnSpMkLst>
            <pc:docMk/>
            <pc:sldMk cId="1104165420" sldId="601"/>
            <ac:cxnSpMk id="12" creationId="{70223D01-262E-4519-8EC8-0E7E0B02BFCD}"/>
          </ac:cxnSpMkLst>
        </pc:cxnChg>
      </pc:sldChg>
      <pc:sldChg chg="addSp delSp modSp add mod modNotesTx">
        <pc:chgData name="Poole, Deanne" userId="8b433ad3-a672-45ad-9fd3-93ad633f0750" providerId="ADAL" clId="{5C444942-73F9-4387-9C00-9D197265E2C6}" dt="2020-08-25T06:56:03.610" v="5066" actId="20577"/>
        <pc:sldMkLst>
          <pc:docMk/>
          <pc:sldMk cId="4250466930" sldId="602"/>
        </pc:sldMkLst>
        <pc:spChg chg="mod">
          <ac:chgData name="Poole, Deanne" userId="8b433ad3-a672-45ad-9fd3-93ad633f0750" providerId="ADAL" clId="{5C444942-73F9-4387-9C00-9D197265E2C6}" dt="2020-08-21T06:49:17.716" v="1436" actId="20577"/>
          <ac:spMkLst>
            <pc:docMk/>
            <pc:sldMk cId="4250466930" sldId="602"/>
            <ac:spMk id="3" creationId="{7BACC84A-2F88-004D-B7E8-880C2C7677C8}"/>
          </ac:spMkLst>
        </pc:spChg>
        <pc:spChg chg="mod">
          <ac:chgData name="Poole, Deanne" userId="8b433ad3-a672-45ad-9fd3-93ad633f0750" providerId="ADAL" clId="{5C444942-73F9-4387-9C00-9D197265E2C6}" dt="2020-08-21T06:48:02.566" v="1400" actId="14100"/>
          <ac:spMkLst>
            <pc:docMk/>
            <pc:sldMk cId="4250466930" sldId="602"/>
            <ac:spMk id="14" creationId="{6B42A161-2C5C-8645-B280-36D329F1BD53}"/>
          </ac:spMkLst>
        </pc:spChg>
        <pc:spChg chg="mod ord">
          <ac:chgData name="Poole, Deanne" userId="8b433ad3-a672-45ad-9fd3-93ad633f0750" providerId="ADAL" clId="{5C444942-73F9-4387-9C00-9D197265E2C6}" dt="2020-08-21T06:47:48.361" v="1396" actId="166"/>
          <ac:spMkLst>
            <pc:docMk/>
            <pc:sldMk cId="4250466930" sldId="602"/>
            <ac:spMk id="15" creationId="{07BA307B-42F4-6B4D-BFB5-C639689D8668}"/>
          </ac:spMkLst>
        </pc:spChg>
        <pc:spChg chg="mod">
          <ac:chgData name="Poole, Deanne" userId="8b433ad3-a672-45ad-9fd3-93ad633f0750" providerId="ADAL" clId="{5C444942-73F9-4387-9C00-9D197265E2C6}" dt="2020-08-21T06:49:01.382" v="1412" actId="14100"/>
          <ac:spMkLst>
            <pc:docMk/>
            <pc:sldMk cId="4250466930" sldId="602"/>
            <ac:spMk id="16" creationId="{4FE743A7-4604-A944-8383-30AC5E430B0B}"/>
          </ac:spMkLst>
        </pc:spChg>
        <pc:spChg chg="mod ord">
          <ac:chgData name="Poole, Deanne" userId="8b433ad3-a672-45ad-9fd3-93ad633f0750" providerId="ADAL" clId="{5C444942-73F9-4387-9C00-9D197265E2C6}" dt="2020-08-21T06:48:33.307" v="1403" actId="166"/>
          <ac:spMkLst>
            <pc:docMk/>
            <pc:sldMk cId="4250466930" sldId="602"/>
            <ac:spMk id="17" creationId="{985D9C43-8B81-834B-9B96-77209E49183D}"/>
          </ac:spMkLst>
        </pc:spChg>
        <pc:picChg chg="add mod">
          <ac:chgData name="Poole, Deanne" userId="8b433ad3-a672-45ad-9fd3-93ad633f0750" providerId="ADAL" clId="{5C444942-73F9-4387-9C00-9D197265E2C6}" dt="2020-08-25T06:48:58.202" v="4936" actId="1076"/>
          <ac:picMkLst>
            <pc:docMk/>
            <pc:sldMk cId="4250466930" sldId="602"/>
            <ac:picMk id="6" creationId="{8C80F54E-CE66-4FB6-80E4-3CF1EE69D9B6}"/>
          </ac:picMkLst>
        </pc:picChg>
        <pc:picChg chg="del">
          <ac:chgData name="Poole, Deanne" userId="8b433ad3-a672-45ad-9fd3-93ad633f0750" providerId="ADAL" clId="{5C444942-73F9-4387-9C00-9D197265E2C6}" dt="2020-08-21T06:52:45.352" v="1646" actId="478"/>
          <ac:picMkLst>
            <pc:docMk/>
            <pc:sldMk cId="4250466930" sldId="602"/>
            <ac:picMk id="6" creationId="{CB2239CF-D43A-7C4D-8C8D-F791184A9F79}"/>
          </ac:picMkLst>
        </pc:picChg>
        <pc:picChg chg="add mod">
          <ac:chgData name="Poole, Deanne" userId="8b433ad3-a672-45ad-9fd3-93ad633f0750" providerId="ADAL" clId="{5C444942-73F9-4387-9C00-9D197265E2C6}" dt="2020-08-21T06:47:31.365" v="1391" actId="1076"/>
          <ac:picMkLst>
            <pc:docMk/>
            <pc:sldMk cId="4250466930" sldId="602"/>
            <ac:picMk id="7" creationId="{D4BCD0D1-F3B5-46A7-B819-08D518A3FA05}"/>
          </ac:picMkLst>
        </pc:picChg>
        <pc:picChg chg="del">
          <ac:chgData name="Poole, Deanne" userId="8b433ad3-a672-45ad-9fd3-93ad633f0750" providerId="ADAL" clId="{5C444942-73F9-4387-9C00-9D197265E2C6}" dt="2020-08-21T06:47:29.328" v="1390" actId="478"/>
          <ac:picMkLst>
            <pc:docMk/>
            <pc:sldMk cId="4250466930" sldId="602"/>
            <ac:picMk id="9" creationId="{5C3D6CFF-9125-1444-8F67-D1DE105C285C}"/>
          </ac:picMkLst>
        </pc:picChg>
        <pc:picChg chg="add del mod">
          <ac:chgData name="Poole, Deanne" userId="8b433ad3-a672-45ad-9fd3-93ad633f0750" providerId="ADAL" clId="{5C444942-73F9-4387-9C00-9D197265E2C6}" dt="2020-08-25T06:48:55.808" v="4935" actId="478"/>
          <ac:picMkLst>
            <pc:docMk/>
            <pc:sldMk cId="4250466930" sldId="602"/>
            <ac:picMk id="10" creationId="{BA8FFBF0-5463-472B-9F37-135E2AD5064D}"/>
          </ac:picMkLst>
        </pc:picChg>
      </pc:sldChg>
      <pc:sldChg chg="new del">
        <pc:chgData name="Poole, Deanne" userId="8b433ad3-a672-45ad-9fd3-93ad633f0750" providerId="ADAL" clId="{5C444942-73F9-4387-9C00-9D197265E2C6}" dt="2020-08-25T05:36:55.052" v="1654" actId="47"/>
        <pc:sldMkLst>
          <pc:docMk/>
          <pc:sldMk cId="99705686" sldId="603"/>
        </pc:sldMkLst>
      </pc:sldChg>
      <pc:sldChg chg="addSp modSp add mod modClrScheme chgLayout modNotesTx">
        <pc:chgData name="Poole, Deanne" userId="8b433ad3-a672-45ad-9fd3-93ad633f0750" providerId="ADAL" clId="{5C444942-73F9-4387-9C00-9D197265E2C6}" dt="2020-08-25T06:14:47.128" v="3998" actId="22"/>
        <pc:sldMkLst>
          <pc:docMk/>
          <pc:sldMk cId="1133326418" sldId="604"/>
        </pc:sldMkLst>
        <pc:spChg chg="add mod ord">
          <ac:chgData name="Poole, Deanne" userId="8b433ad3-a672-45ad-9fd3-93ad633f0750" providerId="ADAL" clId="{5C444942-73F9-4387-9C00-9D197265E2C6}" dt="2020-08-25T05:42:57.027" v="1739" actId="6549"/>
          <ac:spMkLst>
            <pc:docMk/>
            <pc:sldMk cId="1133326418" sldId="604"/>
            <ac:spMk id="2" creationId="{A4BA32EA-FDAA-48AC-85E0-0B221D1C2237}"/>
          </ac:spMkLst>
        </pc:spChg>
        <pc:spChg chg="mod ord">
          <ac:chgData name="Poole, Deanne" userId="8b433ad3-a672-45ad-9fd3-93ad633f0750" providerId="ADAL" clId="{5C444942-73F9-4387-9C00-9D197265E2C6}" dt="2020-08-25T05:37:54.380" v="1669" actId="20577"/>
          <ac:spMkLst>
            <pc:docMk/>
            <pc:sldMk cId="1133326418" sldId="604"/>
            <ac:spMk id="4" creationId="{821DF3DD-1E06-BA4A-90AF-89EBE58B28F5}"/>
          </ac:spMkLst>
        </pc:spChg>
        <pc:picChg chg="add mod">
          <ac:chgData name="Poole, Deanne" userId="8b433ad3-a672-45ad-9fd3-93ad633f0750" providerId="ADAL" clId="{5C444942-73F9-4387-9C00-9D197265E2C6}" dt="2020-08-25T05:43:04.336" v="1742" actId="1076"/>
          <ac:picMkLst>
            <pc:docMk/>
            <pc:sldMk cId="1133326418" sldId="604"/>
            <ac:picMk id="5" creationId="{51783D23-2426-42CF-A635-7788ECA3260B}"/>
          </ac:picMkLst>
        </pc:picChg>
        <pc:picChg chg="add">
          <ac:chgData name="Poole, Deanne" userId="8b433ad3-a672-45ad-9fd3-93ad633f0750" providerId="ADAL" clId="{5C444942-73F9-4387-9C00-9D197265E2C6}" dt="2020-08-25T06:14:47.128" v="3998" actId="22"/>
          <ac:picMkLst>
            <pc:docMk/>
            <pc:sldMk cId="1133326418" sldId="604"/>
            <ac:picMk id="10" creationId="{A10004B0-DC69-4C6C-91BB-584BAE6580B9}"/>
          </ac:picMkLst>
        </pc:picChg>
      </pc:sldChg>
      <pc:sldChg chg="addSp delSp modSp add mod">
        <pc:chgData name="Poole, Deanne" userId="8b433ad3-a672-45ad-9fd3-93ad633f0750" providerId="ADAL" clId="{5C444942-73F9-4387-9C00-9D197265E2C6}" dt="2020-08-25T06:14:50.812" v="3999" actId="22"/>
        <pc:sldMkLst>
          <pc:docMk/>
          <pc:sldMk cId="1714475528" sldId="605"/>
        </pc:sldMkLst>
        <pc:spChg chg="mod">
          <ac:chgData name="Poole, Deanne" userId="8b433ad3-a672-45ad-9fd3-93ad633f0750" providerId="ADAL" clId="{5C444942-73F9-4387-9C00-9D197265E2C6}" dt="2020-08-25T05:51:20.907" v="2134" actId="20577"/>
          <ac:spMkLst>
            <pc:docMk/>
            <pc:sldMk cId="1714475528" sldId="605"/>
            <ac:spMk id="2" creationId="{A4BA32EA-FDAA-48AC-85E0-0B221D1C2237}"/>
          </ac:spMkLst>
        </pc:spChg>
        <pc:picChg chg="mod">
          <ac:chgData name="Poole, Deanne" userId="8b433ad3-a672-45ad-9fd3-93ad633f0750" providerId="ADAL" clId="{5C444942-73F9-4387-9C00-9D197265E2C6}" dt="2020-08-25T05:44:39.225" v="1771" actId="14100"/>
          <ac:picMkLst>
            <pc:docMk/>
            <pc:sldMk cId="1714475528" sldId="605"/>
            <ac:picMk id="5" creationId="{51783D23-2426-42CF-A635-7788ECA3260B}"/>
          </ac:picMkLst>
        </pc:picChg>
        <pc:picChg chg="add del mod">
          <ac:chgData name="Poole, Deanne" userId="8b433ad3-a672-45ad-9fd3-93ad633f0750" providerId="ADAL" clId="{5C444942-73F9-4387-9C00-9D197265E2C6}" dt="2020-08-25T05:44:04.786" v="1763" actId="478"/>
          <ac:picMkLst>
            <pc:docMk/>
            <pc:sldMk cId="1714475528" sldId="605"/>
            <ac:picMk id="9" creationId="{04E72972-1B83-4915-8333-246360B26768}"/>
          </ac:picMkLst>
        </pc:picChg>
        <pc:picChg chg="add">
          <ac:chgData name="Poole, Deanne" userId="8b433ad3-a672-45ad-9fd3-93ad633f0750" providerId="ADAL" clId="{5C444942-73F9-4387-9C00-9D197265E2C6}" dt="2020-08-25T06:14:50.812" v="3999" actId="22"/>
          <ac:picMkLst>
            <pc:docMk/>
            <pc:sldMk cId="1714475528" sldId="605"/>
            <ac:picMk id="15" creationId="{D8F85921-E316-418F-BEF4-320BF7F36C7E}"/>
          </ac:picMkLst>
        </pc:picChg>
        <pc:cxnChg chg="add mod">
          <ac:chgData name="Poole, Deanne" userId="8b433ad3-a672-45ad-9fd3-93ad633f0750" providerId="ADAL" clId="{5C444942-73F9-4387-9C00-9D197265E2C6}" dt="2020-08-25T05:51:15.924" v="2108" actId="14100"/>
          <ac:cxnSpMkLst>
            <pc:docMk/>
            <pc:sldMk cId="1714475528" sldId="605"/>
            <ac:cxnSpMk id="10" creationId="{EB9B6FAC-F8F1-48B9-A6D7-8408DF2FE941}"/>
          </ac:cxnSpMkLst>
        </pc:cxnChg>
      </pc:sldChg>
      <pc:sldChg chg="addSp delSp modSp add mod modNotesTx">
        <pc:chgData name="Poole, Deanne" userId="8b433ad3-a672-45ad-9fd3-93ad633f0750" providerId="ADAL" clId="{5C444942-73F9-4387-9C00-9D197265E2C6}" dt="2020-08-25T06:22:13.476" v="4775"/>
        <pc:sldMkLst>
          <pc:docMk/>
          <pc:sldMk cId="3375284358" sldId="606"/>
        </pc:sldMkLst>
        <pc:spChg chg="mod">
          <ac:chgData name="Poole, Deanne" userId="8b433ad3-a672-45ad-9fd3-93ad633f0750" providerId="ADAL" clId="{5C444942-73F9-4387-9C00-9D197265E2C6}" dt="2020-08-25T05:48:38.546" v="1955" actId="14100"/>
          <ac:spMkLst>
            <pc:docMk/>
            <pc:sldMk cId="3375284358" sldId="606"/>
            <ac:spMk id="2" creationId="{A4BA32EA-FDAA-48AC-85E0-0B221D1C2237}"/>
          </ac:spMkLst>
        </pc:spChg>
        <pc:spChg chg="add mod">
          <ac:chgData name="Poole, Deanne" userId="8b433ad3-a672-45ad-9fd3-93ad633f0750" providerId="ADAL" clId="{5C444942-73F9-4387-9C00-9D197265E2C6}" dt="2020-08-25T06:20:59.766" v="4743" actId="20577"/>
          <ac:spMkLst>
            <pc:docMk/>
            <pc:sldMk cId="3375284358" sldId="606"/>
            <ac:spMk id="14" creationId="{4464F342-C792-4300-8B2C-8B7573D3C0F0}"/>
          </ac:spMkLst>
        </pc:spChg>
        <pc:picChg chg="del">
          <ac:chgData name="Poole, Deanne" userId="8b433ad3-a672-45ad-9fd3-93ad633f0750" providerId="ADAL" clId="{5C444942-73F9-4387-9C00-9D197265E2C6}" dt="2020-08-25T05:46:08.328" v="1866" actId="478"/>
          <ac:picMkLst>
            <pc:docMk/>
            <pc:sldMk cId="3375284358" sldId="606"/>
            <ac:picMk id="5" creationId="{51783D23-2426-42CF-A635-7788ECA3260B}"/>
          </ac:picMkLst>
        </pc:picChg>
        <pc:picChg chg="add mod">
          <ac:chgData name="Poole, Deanne" userId="8b433ad3-a672-45ad-9fd3-93ad633f0750" providerId="ADAL" clId="{5C444942-73F9-4387-9C00-9D197265E2C6}" dt="2020-08-25T05:48:40.594" v="1956" actId="1076"/>
          <ac:picMkLst>
            <pc:docMk/>
            <pc:sldMk cId="3375284358" sldId="606"/>
            <ac:picMk id="9" creationId="{FFB00E11-9073-48DD-9099-1FE377CEC73B}"/>
          </ac:picMkLst>
        </pc:picChg>
        <pc:picChg chg="add">
          <ac:chgData name="Poole, Deanne" userId="8b433ad3-a672-45ad-9fd3-93ad633f0750" providerId="ADAL" clId="{5C444942-73F9-4387-9C00-9D197265E2C6}" dt="2020-08-25T06:14:53.884" v="4000" actId="22"/>
          <ac:picMkLst>
            <pc:docMk/>
            <pc:sldMk cId="3375284358" sldId="606"/>
            <ac:picMk id="12" creationId="{BAF39944-1F8D-4904-A7FB-AD2EEEB861B7}"/>
          </ac:picMkLst>
        </pc:picChg>
        <pc:cxnChg chg="del">
          <ac:chgData name="Poole, Deanne" userId="8b433ad3-a672-45ad-9fd3-93ad633f0750" providerId="ADAL" clId="{5C444942-73F9-4387-9C00-9D197265E2C6}" dt="2020-08-25T05:46:09.744" v="1867" actId="478"/>
          <ac:cxnSpMkLst>
            <pc:docMk/>
            <pc:sldMk cId="3375284358" sldId="606"/>
            <ac:cxnSpMk id="10" creationId="{EB9B6FAC-F8F1-48B9-A6D7-8408DF2FE941}"/>
          </ac:cxnSpMkLst>
        </pc:cxnChg>
      </pc:sldChg>
      <pc:sldChg chg="addSp delSp modSp add mod ord chgLayout modNotesTx">
        <pc:chgData name="Poole, Deanne" userId="8b433ad3-a672-45ad-9fd3-93ad633f0750" providerId="ADAL" clId="{5C444942-73F9-4387-9C00-9D197265E2C6}" dt="2020-08-25T06:14:57.925" v="4001" actId="22"/>
        <pc:sldMkLst>
          <pc:docMk/>
          <pc:sldMk cId="665918513" sldId="607"/>
        </pc:sldMkLst>
        <pc:spChg chg="mod ord">
          <ac:chgData name="Poole, Deanne" userId="8b433ad3-a672-45ad-9fd3-93ad633f0750" providerId="ADAL" clId="{5C444942-73F9-4387-9C00-9D197265E2C6}" dt="2020-08-25T05:53:57.846" v="2207" actId="1076"/>
          <ac:spMkLst>
            <pc:docMk/>
            <pc:sldMk cId="665918513" sldId="607"/>
            <ac:spMk id="2" creationId="{A4BA32EA-FDAA-48AC-85E0-0B221D1C2237}"/>
          </ac:spMkLst>
        </pc:spChg>
        <pc:spChg chg="mod ord">
          <ac:chgData name="Poole, Deanne" userId="8b433ad3-a672-45ad-9fd3-93ad633f0750" providerId="ADAL" clId="{5C444942-73F9-4387-9C00-9D197265E2C6}" dt="2020-08-25T05:53:12.156" v="2150" actId="700"/>
          <ac:spMkLst>
            <pc:docMk/>
            <pc:sldMk cId="665918513" sldId="607"/>
            <ac:spMk id="4" creationId="{821DF3DD-1E06-BA4A-90AF-89EBE58B28F5}"/>
          </ac:spMkLst>
        </pc:spChg>
        <pc:picChg chg="del">
          <ac:chgData name="Poole, Deanne" userId="8b433ad3-a672-45ad-9fd3-93ad633f0750" providerId="ADAL" clId="{5C444942-73F9-4387-9C00-9D197265E2C6}" dt="2020-08-25T05:52:30.139" v="2138" actId="478"/>
          <ac:picMkLst>
            <pc:docMk/>
            <pc:sldMk cId="665918513" sldId="607"/>
            <ac:picMk id="5" creationId="{51783D23-2426-42CF-A635-7788ECA3260B}"/>
          </ac:picMkLst>
        </pc:picChg>
        <pc:picChg chg="add mod">
          <ac:chgData name="Poole, Deanne" userId="8b433ad3-a672-45ad-9fd3-93ad633f0750" providerId="ADAL" clId="{5C444942-73F9-4387-9C00-9D197265E2C6}" dt="2020-08-25T05:57:01.583" v="2538" actId="12789"/>
          <ac:picMkLst>
            <pc:docMk/>
            <pc:sldMk cId="665918513" sldId="607"/>
            <ac:picMk id="9" creationId="{F93FBF7E-47BE-4719-B0F9-60458FF3454C}"/>
          </ac:picMkLst>
        </pc:picChg>
        <pc:picChg chg="add">
          <ac:chgData name="Poole, Deanne" userId="8b433ad3-a672-45ad-9fd3-93ad633f0750" providerId="ADAL" clId="{5C444942-73F9-4387-9C00-9D197265E2C6}" dt="2020-08-25T06:14:57.925" v="4001" actId="22"/>
          <ac:picMkLst>
            <pc:docMk/>
            <pc:sldMk cId="665918513" sldId="607"/>
            <ac:picMk id="15" creationId="{E2474EA2-F9A2-4D63-817C-B43D9BCAD58F}"/>
          </ac:picMkLst>
        </pc:picChg>
        <pc:cxnChg chg="del">
          <ac:chgData name="Poole, Deanne" userId="8b433ad3-a672-45ad-9fd3-93ad633f0750" providerId="ADAL" clId="{5C444942-73F9-4387-9C00-9D197265E2C6}" dt="2020-08-25T05:52:38.298" v="2142" actId="478"/>
          <ac:cxnSpMkLst>
            <pc:docMk/>
            <pc:sldMk cId="665918513" sldId="607"/>
            <ac:cxnSpMk id="10" creationId="{EB9B6FAC-F8F1-48B9-A6D7-8408DF2FE941}"/>
          </ac:cxnSpMkLst>
        </pc:cxnChg>
        <pc:cxnChg chg="add mod">
          <ac:chgData name="Poole, Deanne" userId="8b433ad3-a672-45ad-9fd3-93ad633f0750" providerId="ADAL" clId="{5C444942-73F9-4387-9C00-9D197265E2C6}" dt="2020-08-25T05:54:22.602" v="2211" actId="14100"/>
          <ac:cxnSpMkLst>
            <pc:docMk/>
            <pc:sldMk cId="665918513" sldId="607"/>
            <ac:cxnSpMk id="11" creationId="{F31EC8AA-31C2-4255-AD9B-DFE0D578EE51}"/>
          </ac:cxnSpMkLst>
        </pc:cxnChg>
      </pc:sldChg>
      <pc:sldChg chg="addSp delSp modSp add mod modNotesTx">
        <pc:chgData name="Poole, Deanne" userId="8b433ad3-a672-45ad-9fd3-93ad633f0750" providerId="ADAL" clId="{5C444942-73F9-4387-9C00-9D197265E2C6}" dt="2020-08-25T06:15:01.885" v="4002" actId="22"/>
        <pc:sldMkLst>
          <pc:docMk/>
          <pc:sldMk cId="3621742293" sldId="608"/>
        </pc:sldMkLst>
        <pc:spChg chg="mod">
          <ac:chgData name="Poole, Deanne" userId="8b433ad3-a672-45ad-9fd3-93ad633f0750" providerId="ADAL" clId="{5C444942-73F9-4387-9C00-9D197265E2C6}" dt="2020-08-25T05:57:54.786" v="2604" actId="20577"/>
          <ac:spMkLst>
            <pc:docMk/>
            <pc:sldMk cId="3621742293" sldId="608"/>
            <ac:spMk id="2" creationId="{A4BA32EA-FDAA-48AC-85E0-0B221D1C2237}"/>
          </ac:spMkLst>
        </pc:spChg>
        <pc:picChg chg="add mod">
          <ac:chgData name="Poole, Deanne" userId="8b433ad3-a672-45ad-9fd3-93ad633f0750" providerId="ADAL" clId="{5C444942-73F9-4387-9C00-9D197265E2C6}" dt="2020-08-25T05:57:09.638" v="2540" actId="12789"/>
          <ac:picMkLst>
            <pc:docMk/>
            <pc:sldMk cId="3621742293" sldId="608"/>
            <ac:picMk id="5" creationId="{ED11C879-F8C7-4CF9-A3C5-3B9DBFACEEE3}"/>
          </ac:picMkLst>
        </pc:picChg>
        <pc:picChg chg="del">
          <ac:chgData name="Poole, Deanne" userId="8b433ad3-a672-45ad-9fd3-93ad633f0750" providerId="ADAL" clId="{5C444942-73F9-4387-9C00-9D197265E2C6}" dt="2020-08-25T05:56:31.921" v="2534" actId="478"/>
          <ac:picMkLst>
            <pc:docMk/>
            <pc:sldMk cId="3621742293" sldId="608"/>
            <ac:picMk id="9" creationId="{F93FBF7E-47BE-4719-B0F9-60458FF3454C}"/>
          </ac:picMkLst>
        </pc:picChg>
        <pc:picChg chg="add">
          <ac:chgData name="Poole, Deanne" userId="8b433ad3-a672-45ad-9fd3-93ad633f0750" providerId="ADAL" clId="{5C444942-73F9-4387-9C00-9D197265E2C6}" dt="2020-08-25T06:15:01.885" v="4002" actId="22"/>
          <ac:picMkLst>
            <pc:docMk/>
            <pc:sldMk cId="3621742293" sldId="608"/>
            <ac:picMk id="10" creationId="{E1BD3877-0214-49BC-A625-E0BA5107B78B}"/>
          </ac:picMkLst>
        </pc:picChg>
        <pc:cxnChg chg="del mod">
          <ac:chgData name="Poole, Deanne" userId="8b433ad3-a672-45ad-9fd3-93ad633f0750" providerId="ADAL" clId="{5C444942-73F9-4387-9C00-9D197265E2C6}" dt="2020-08-25T05:57:17.762" v="2542" actId="478"/>
          <ac:cxnSpMkLst>
            <pc:docMk/>
            <pc:sldMk cId="3621742293" sldId="608"/>
            <ac:cxnSpMk id="11" creationId="{F31EC8AA-31C2-4255-AD9B-DFE0D578EE51}"/>
          </ac:cxnSpMkLst>
        </pc:cxnChg>
      </pc:sldChg>
      <pc:sldChg chg="new del">
        <pc:chgData name="Poole, Deanne" userId="8b433ad3-a672-45ad-9fd3-93ad633f0750" providerId="ADAL" clId="{5C444942-73F9-4387-9C00-9D197265E2C6}" dt="2020-08-25T06:01:17.623" v="3222" actId="2696"/>
        <pc:sldMkLst>
          <pc:docMk/>
          <pc:sldMk cId="711273093" sldId="609"/>
        </pc:sldMkLst>
      </pc:sldChg>
      <pc:sldChg chg="addSp delSp modSp add mod modNotesTx">
        <pc:chgData name="Poole, Deanne" userId="8b433ad3-a672-45ad-9fd3-93ad633f0750" providerId="ADAL" clId="{5C444942-73F9-4387-9C00-9D197265E2C6}" dt="2020-08-25T06:15:04.437" v="4003" actId="22"/>
        <pc:sldMkLst>
          <pc:docMk/>
          <pc:sldMk cId="1742981388" sldId="609"/>
        </pc:sldMkLst>
        <pc:spChg chg="del">
          <ac:chgData name="Poole, Deanne" userId="8b433ad3-a672-45ad-9fd3-93ad633f0750" providerId="ADAL" clId="{5C444942-73F9-4387-9C00-9D197265E2C6}" dt="2020-08-25T06:03:26.296" v="3230" actId="478"/>
          <ac:spMkLst>
            <pc:docMk/>
            <pc:sldMk cId="1742981388" sldId="609"/>
            <ac:spMk id="2" creationId="{A4BA32EA-FDAA-48AC-85E0-0B221D1C2237}"/>
          </ac:spMkLst>
        </pc:spChg>
        <pc:spChg chg="add del mod">
          <ac:chgData name="Poole, Deanne" userId="8b433ad3-a672-45ad-9fd3-93ad633f0750" providerId="ADAL" clId="{5C444942-73F9-4387-9C00-9D197265E2C6}" dt="2020-08-25T06:03:27.972" v="3231" actId="478"/>
          <ac:spMkLst>
            <pc:docMk/>
            <pc:sldMk cId="1742981388" sldId="609"/>
            <ac:spMk id="11" creationId="{D3B4214F-E7E9-444C-AB28-5F0D258112C1}"/>
          </ac:spMkLst>
        </pc:spChg>
        <pc:spChg chg="add mod">
          <ac:chgData name="Poole, Deanne" userId="8b433ad3-a672-45ad-9fd3-93ad633f0750" providerId="ADAL" clId="{5C444942-73F9-4387-9C00-9D197265E2C6}" dt="2020-08-25T06:03:34.865" v="3233" actId="1076"/>
          <ac:spMkLst>
            <pc:docMk/>
            <pc:sldMk cId="1742981388" sldId="609"/>
            <ac:spMk id="13" creationId="{FE9CB2F0-9248-4E2E-AC14-520B44740C35}"/>
          </ac:spMkLst>
        </pc:spChg>
        <pc:picChg chg="add mod">
          <ac:chgData name="Poole, Deanne" userId="8b433ad3-a672-45ad-9fd3-93ad633f0750" providerId="ADAL" clId="{5C444942-73F9-4387-9C00-9D197265E2C6}" dt="2020-08-25T06:03:16.289" v="3229" actId="1076"/>
          <ac:picMkLst>
            <pc:docMk/>
            <pc:sldMk cId="1742981388" sldId="609"/>
            <ac:picMk id="3" creationId="{72F6799D-5F22-422A-913F-267EE1BEFE1B}"/>
          </ac:picMkLst>
        </pc:picChg>
        <pc:picChg chg="del">
          <ac:chgData name="Poole, Deanne" userId="8b433ad3-a672-45ad-9fd3-93ad633f0750" providerId="ADAL" clId="{5C444942-73F9-4387-9C00-9D197265E2C6}" dt="2020-08-25T06:03:09.750" v="3226" actId="478"/>
          <ac:picMkLst>
            <pc:docMk/>
            <pc:sldMk cId="1742981388" sldId="609"/>
            <ac:picMk id="5" creationId="{ED11C879-F8C7-4CF9-A3C5-3B9DBFACEEE3}"/>
          </ac:picMkLst>
        </pc:picChg>
        <pc:picChg chg="add">
          <ac:chgData name="Poole, Deanne" userId="8b433ad3-a672-45ad-9fd3-93ad633f0750" providerId="ADAL" clId="{5C444942-73F9-4387-9C00-9D197265E2C6}" dt="2020-08-25T06:15:04.437" v="4003" actId="22"/>
          <ac:picMkLst>
            <pc:docMk/>
            <pc:sldMk cId="1742981388" sldId="609"/>
            <ac:picMk id="15" creationId="{5DD9FE0B-DA42-47C6-BA2B-A51CC199DB3C}"/>
          </ac:picMkLst>
        </pc:picChg>
      </pc:sldChg>
      <pc:sldChg chg="addSp delSp modSp add mod modNotesTx">
        <pc:chgData name="Poole, Deanne" userId="8b433ad3-a672-45ad-9fd3-93ad633f0750" providerId="ADAL" clId="{5C444942-73F9-4387-9C00-9D197265E2C6}" dt="2020-08-25T06:15:07.284" v="4004" actId="22"/>
        <pc:sldMkLst>
          <pc:docMk/>
          <pc:sldMk cId="1866043611" sldId="610"/>
        </pc:sldMkLst>
        <pc:picChg chg="add del">
          <ac:chgData name="Poole, Deanne" userId="8b433ad3-a672-45ad-9fd3-93ad633f0750" providerId="ADAL" clId="{5C444942-73F9-4387-9C00-9D197265E2C6}" dt="2020-08-25T06:05:55.177" v="3468" actId="478"/>
          <ac:picMkLst>
            <pc:docMk/>
            <pc:sldMk cId="1866043611" sldId="610"/>
            <ac:picMk id="5" creationId="{DA4D87C3-7126-4276-8E67-9C2B9700D245}"/>
          </ac:picMkLst>
        </pc:picChg>
        <pc:picChg chg="add del mod">
          <ac:chgData name="Poole, Deanne" userId="8b433ad3-a672-45ad-9fd3-93ad633f0750" providerId="ADAL" clId="{5C444942-73F9-4387-9C00-9D197265E2C6}" dt="2020-08-25T06:07:36.626" v="3655" actId="478"/>
          <ac:picMkLst>
            <pc:docMk/>
            <pc:sldMk cId="1866043611" sldId="610"/>
            <ac:picMk id="10" creationId="{C8746E2F-CE9C-4E90-90B9-D8CFF59B64C2}"/>
          </ac:picMkLst>
        </pc:picChg>
        <pc:picChg chg="add mod">
          <ac:chgData name="Poole, Deanne" userId="8b433ad3-a672-45ad-9fd3-93ad633f0750" providerId="ADAL" clId="{5C444942-73F9-4387-9C00-9D197265E2C6}" dt="2020-08-25T06:07:54.172" v="3659" actId="1076"/>
          <ac:picMkLst>
            <pc:docMk/>
            <pc:sldMk cId="1866043611" sldId="610"/>
            <ac:picMk id="12" creationId="{79799942-3E90-419C-892B-2B9431587FD6}"/>
          </ac:picMkLst>
        </pc:picChg>
        <pc:picChg chg="add">
          <ac:chgData name="Poole, Deanne" userId="8b433ad3-a672-45ad-9fd3-93ad633f0750" providerId="ADAL" clId="{5C444942-73F9-4387-9C00-9D197265E2C6}" dt="2020-08-25T06:15:07.284" v="4004" actId="22"/>
          <ac:picMkLst>
            <pc:docMk/>
            <pc:sldMk cId="1866043611" sldId="610"/>
            <ac:picMk id="15" creationId="{185376D6-4CE6-4C7D-BC87-DC0E41321511}"/>
          </ac:picMkLst>
        </pc:picChg>
      </pc:sldChg>
      <pc:sldChg chg="addSp modSp add mod modNotesTx">
        <pc:chgData name="Poole, Deanne" userId="8b433ad3-a672-45ad-9fd3-93ad633f0750" providerId="ADAL" clId="{5C444942-73F9-4387-9C00-9D197265E2C6}" dt="2020-08-25T06:15:09.444" v="4005" actId="22"/>
        <pc:sldMkLst>
          <pc:docMk/>
          <pc:sldMk cId="4110760132" sldId="611"/>
        </pc:sldMkLst>
        <pc:picChg chg="add mod">
          <ac:chgData name="Poole, Deanne" userId="8b433ad3-a672-45ad-9fd3-93ad633f0750" providerId="ADAL" clId="{5C444942-73F9-4387-9C00-9D197265E2C6}" dt="2020-08-25T06:12:17.908" v="3690" actId="1076"/>
          <ac:picMkLst>
            <pc:docMk/>
            <pc:sldMk cId="4110760132" sldId="611"/>
            <ac:picMk id="2" creationId="{D112A019-B5B6-4F4E-8C8D-955C23F79114}"/>
          </ac:picMkLst>
        </pc:picChg>
        <pc:picChg chg="add mod">
          <ac:chgData name="Poole, Deanne" userId="8b433ad3-a672-45ad-9fd3-93ad633f0750" providerId="ADAL" clId="{5C444942-73F9-4387-9C00-9D197265E2C6}" dt="2020-08-25T06:12:19.790" v="3691" actId="1076"/>
          <ac:picMkLst>
            <pc:docMk/>
            <pc:sldMk cId="4110760132" sldId="611"/>
            <ac:picMk id="5" creationId="{C3FB60EC-0242-4795-9334-B12630277645}"/>
          </ac:picMkLst>
        </pc:picChg>
        <pc:picChg chg="add mod">
          <ac:chgData name="Poole, Deanne" userId="8b433ad3-a672-45ad-9fd3-93ad633f0750" providerId="ADAL" clId="{5C444942-73F9-4387-9C00-9D197265E2C6}" dt="2020-08-25T06:12:21.502" v="3692" actId="1076"/>
          <ac:picMkLst>
            <pc:docMk/>
            <pc:sldMk cId="4110760132" sldId="611"/>
            <ac:picMk id="10" creationId="{666B2E4F-3ADD-4A0E-BACC-12A396186A3D}"/>
          </ac:picMkLst>
        </pc:picChg>
        <pc:picChg chg="add mod">
          <ac:chgData name="Poole, Deanne" userId="8b433ad3-a672-45ad-9fd3-93ad633f0750" providerId="ADAL" clId="{5C444942-73F9-4387-9C00-9D197265E2C6}" dt="2020-08-25T06:12:22.974" v="3693" actId="1076"/>
          <ac:picMkLst>
            <pc:docMk/>
            <pc:sldMk cId="4110760132" sldId="611"/>
            <ac:picMk id="16" creationId="{9966E9BA-136C-4D47-9AF7-9EF581EF972E}"/>
          </ac:picMkLst>
        </pc:picChg>
        <pc:picChg chg="add mod">
          <ac:chgData name="Poole, Deanne" userId="8b433ad3-a672-45ad-9fd3-93ad633f0750" providerId="ADAL" clId="{5C444942-73F9-4387-9C00-9D197265E2C6}" dt="2020-08-25T06:12:14.843" v="3688" actId="1076"/>
          <ac:picMkLst>
            <pc:docMk/>
            <pc:sldMk cId="4110760132" sldId="611"/>
            <ac:picMk id="18" creationId="{6B8D546F-3B82-4A6F-A749-304BA32D0B30}"/>
          </ac:picMkLst>
        </pc:picChg>
        <pc:picChg chg="add mod">
          <ac:chgData name="Poole, Deanne" userId="8b433ad3-a672-45ad-9fd3-93ad633f0750" providerId="ADAL" clId="{5C444942-73F9-4387-9C00-9D197265E2C6}" dt="2020-08-25T06:12:09.689" v="3685" actId="1076"/>
          <ac:picMkLst>
            <pc:docMk/>
            <pc:sldMk cId="4110760132" sldId="611"/>
            <ac:picMk id="20" creationId="{17827158-9BD1-4F5B-BB82-313B5CB43615}"/>
          </ac:picMkLst>
        </pc:picChg>
        <pc:picChg chg="add mod">
          <ac:chgData name="Poole, Deanne" userId="8b433ad3-a672-45ad-9fd3-93ad633f0750" providerId="ADAL" clId="{5C444942-73F9-4387-9C00-9D197265E2C6}" dt="2020-08-25T06:12:07.355" v="3684" actId="1076"/>
          <ac:picMkLst>
            <pc:docMk/>
            <pc:sldMk cId="4110760132" sldId="611"/>
            <ac:picMk id="22" creationId="{F197B4FA-E51E-4838-96C9-FA0EB2D54BAC}"/>
          </ac:picMkLst>
        </pc:picChg>
        <pc:picChg chg="add mod">
          <ac:chgData name="Poole, Deanne" userId="8b433ad3-a672-45ad-9fd3-93ad633f0750" providerId="ADAL" clId="{5C444942-73F9-4387-9C00-9D197265E2C6}" dt="2020-08-25T06:12:05.813" v="3683" actId="1076"/>
          <ac:picMkLst>
            <pc:docMk/>
            <pc:sldMk cId="4110760132" sldId="611"/>
            <ac:picMk id="24" creationId="{9D003360-3723-4BC2-AE2D-6CA7622E8FF3}"/>
          </ac:picMkLst>
        </pc:picChg>
        <pc:picChg chg="add mod">
          <ac:chgData name="Poole, Deanne" userId="8b433ad3-a672-45ad-9fd3-93ad633f0750" providerId="ADAL" clId="{5C444942-73F9-4387-9C00-9D197265E2C6}" dt="2020-08-25T06:12:12.103" v="3686" actId="1076"/>
          <ac:picMkLst>
            <pc:docMk/>
            <pc:sldMk cId="4110760132" sldId="611"/>
            <ac:picMk id="26" creationId="{BC32B9B3-E65C-40A3-BD75-E4BB0E6B8DC7}"/>
          </ac:picMkLst>
        </pc:picChg>
        <pc:picChg chg="add mod">
          <ac:chgData name="Poole, Deanne" userId="8b433ad3-a672-45ad-9fd3-93ad633f0750" providerId="ADAL" clId="{5C444942-73F9-4387-9C00-9D197265E2C6}" dt="2020-08-25T06:12:13.503" v="3687" actId="1076"/>
          <ac:picMkLst>
            <pc:docMk/>
            <pc:sldMk cId="4110760132" sldId="611"/>
            <ac:picMk id="28" creationId="{7BA5F675-4385-45C5-AC64-DBD3211544AB}"/>
          </ac:picMkLst>
        </pc:picChg>
        <pc:picChg chg="add mod">
          <ac:chgData name="Poole, Deanne" userId="8b433ad3-a672-45ad-9fd3-93ad633f0750" providerId="ADAL" clId="{5C444942-73F9-4387-9C00-9D197265E2C6}" dt="2020-08-25T06:12:16.196" v="3689" actId="1076"/>
          <ac:picMkLst>
            <pc:docMk/>
            <pc:sldMk cId="4110760132" sldId="611"/>
            <ac:picMk id="30" creationId="{DB383F21-275D-4D9A-BD26-1366147F7F7A}"/>
          </ac:picMkLst>
        </pc:picChg>
        <pc:picChg chg="add mod">
          <ac:chgData name="Poole, Deanne" userId="8b433ad3-a672-45ad-9fd3-93ad633f0750" providerId="ADAL" clId="{5C444942-73F9-4387-9C00-9D197265E2C6}" dt="2020-08-25T06:12:02.274" v="3682" actId="1076"/>
          <ac:picMkLst>
            <pc:docMk/>
            <pc:sldMk cId="4110760132" sldId="611"/>
            <ac:picMk id="32" creationId="{4667C433-F5AB-4324-A4C6-BC6CA295C5BA}"/>
          </ac:picMkLst>
        </pc:picChg>
        <pc:picChg chg="add">
          <ac:chgData name="Poole, Deanne" userId="8b433ad3-a672-45ad-9fd3-93ad633f0750" providerId="ADAL" clId="{5C444942-73F9-4387-9C00-9D197265E2C6}" dt="2020-08-25T06:15:09.444" v="4005" actId="22"/>
          <ac:picMkLst>
            <pc:docMk/>
            <pc:sldMk cId="4110760132" sldId="611"/>
            <ac:picMk id="34" creationId="{3F77C21F-F2A5-4DE7-BED6-217D4C5F362F}"/>
          </ac:picMkLst>
        </pc:picChg>
      </pc:sldChg>
      <pc:sldChg chg="addSp delSp modSp add mod modAnim modNotesTx">
        <pc:chgData name="Poole, Deanne" userId="8b433ad3-a672-45ad-9fd3-93ad633f0750" providerId="ADAL" clId="{5C444942-73F9-4387-9C00-9D197265E2C6}" dt="2020-08-25T06:38:38.343" v="4932"/>
        <pc:sldMkLst>
          <pc:docMk/>
          <pc:sldMk cId="71813495" sldId="612"/>
        </pc:sldMkLst>
        <pc:spChg chg="mod">
          <ac:chgData name="Poole, Deanne" userId="8b433ad3-a672-45ad-9fd3-93ad633f0750" providerId="ADAL" clId="{5C444942-73F9-4387-9C00-9D197265E2C6}" dt="2020-08-25T06:19:26.127" v="4710" actId="27636"/>
          <ac:spMkLst>
            <pc:docMk/>
            <pc:sldMk cId="71813495" sldId="612"/>
            <ac:spMk id="4" creationId="{821DF3DD-1E06-BA4A-90AF-89EBE58B28F5}"/>
          </ac:spMkLst>
        </pc:spChg>
        <pc:spChg chg="del mod">
          <ac:chgData name="Poole, Deanne" userId="8b433ad3-a672-45ad-9fd3-93ad633f0750" providerId="ADAL" clId="{5C444942-73F9-4387-9C00-9D197265E2C6}" dt="2020-08-25T06:18:57.245" v="4675"/>
          <ac:spMkLst>
            <pc:docMk/>
            <pc:sldMk cId="71813495" sldId="612"/>
            <ac:spMk id="13" creationId="{FE9CB2F0-9248-4E2E-AC14-520B44740C35}"/>
          </ac:spMkLst>
        </pc:spChg>
        <pc:spChg chg="add mod">
          <ac:chgData name="Poole, Deanne" userId="8b433ad3-a672-45ad-9fd3-93ad633f0750" providerId="ADAL" clId="{5C444942-73F9-4387-9C00-9D197265E2C6}" dt="2020-08-25T06:21:29.547" v="4757" actId="14100"/>
          <ac:spMkLst>
            <pc:docMk/>
            <pc:sldMk cId="71813495" sldId="612"/>
            <ac:spMk id="15" creationId="{3BA7660F-5F3A-4EDB-8F3D-4F2CD09DB8CA}"/>
          </ac:spMkLst>
        </pc:spChg>
        <pc:spChg chg="add mod">
          <ac:chgData name="Poole, Deanne" userId="8b433ad3-a672-45ad-9fd3-93ad633f0750" providerId="ADAL" clId="{5C444942-73F9-4387-9C00-9D197265E2C6}" dt="2020-08-25T06:21:34.476" v="4762" actId="20577"/>
          <ac:spMkLst>
            <pc:docMk/>
            <pc:sldMk cId="71813495" sldId="612"/>
            <ac:spMk id="21" creationId="{68335404-E462-4E04-8FAE-3FFAA7A1A61C}"/>
          </ac:spMkLst>
        </pc:spChg>
        <pc:spChg chg="add del">
          <ac:chgData name="Poole, Deanne" userId="8b433ad3-a672-45ad-9fd3-93ad633f0750" providerId="ADAL" clId="{5C444942-73F9-4387-9C00-9D197265E2C6}" dt="2020-08-25T06:24:56.691" v="4777" actId="22"/>
          <ac:spMkLst>
            <pc:docMk/>
            <pc:sldMk cId="71813495" sldId="612"/>
            <ac:spMk id="33" creationId="{302BD74B-5343-4072-ACA5-039B92151E27}"/>
          </ac:spMkLst>
        </pc:spChg>
        <pc:picChg chg="del">
          <ac:chgData name="Poole, Deanne" userId="8b433ad3-a672-45ad-9fd3-93ad633f0750" providerId="ADAL" clId="{5C444942-73F9-4387-9C00-9D197265E2C6}" dt="2020-08-25T06:18:53.233" v="4672" actId="478"/>
          <ac:picMkLst>
            <pc:docMk/>
            <pc:sldMk cId="71813495" sldId="612"/>
            <ac:picMk id="2" creationId="{D112A019-B5B6-4F4E-8C8D-955C23F79114}"/>
          </ac:picMkLst>
        </pc:picChg>
        <pc:picChg chg="del">
          <ac:chgData name="Poole, Deanne" userId="8b433ad3-a672-45ad-9fd3-93ad633f0750" providerId="ADAL" clId="{5C444942-73F9-4387-9C00-9D197265E2C6}" dt="2020-08-25T06:19:31.864" v="4712" actId="478"/>
          <ac:picMkLst>
            <pc:docMk/>
            <pc:sldMk cId="71813495" sldId="612"/>
            <ac:picMk id="3" creationId="{72F6799D-5F22-422A-913F-267EE1BEFE1B}"/>
          </ac:picMkLst>
        </pc:picChg>
        <pc:picChg chg="del">
          <ac:chgData name="Poole, Deanne" userId="8b433ad3-a672-45ad-9fd3-93ad633f0750" providerId="ADAL" clId="{5C444942-73F9-4387-9C00-9D197265E2C6}" dt="2020-08-25T06:18:52.794" v="4671" actId="478"/>
          <ac:picMkLst>
            <pc:docMk/>
            <pc:sldMk cId="71813495" sldId="612"/>
            <ac:picMk id="5" creationId="{C3FB60EC-0242-4795-9334-B12630277645}"/>
          </ac:picMkLst>
        </pc:picChg>
        <pc:picChg chg="add mod">
          <ac:chgData name="Poole, Deanne" userId="8b433ad3-a672-45ad-9fd3-93ad633f0750" providerId="ADAL" clId="{5C444942-73F9-4387-9C00-9D197265E2C6}" dt="2020-08-25T06:19:29.350" v="4711" actId="1076"/>
          <ac:picMkLst>
            <pc:docMk/>
            <pc:sldMk cId="71813495" sldId="612"/>
            <ac:picMk id="9" creationId="{46E20260-B6AB-4AA9-A682-8C546F266F7B}"/>
          </ac:picMkLst>
        </pc:picChg>
        <pc:picChg chg="del">
          <ac:chgData name="Poole, Deanne" userId="8b433ad3-a672-45ad-9fd3-93ad633f0750" providerId="ADAL" clId="{5C444942-73F9-4387-9C00-9D197265E2C6}" dt="2020-08-25T06:18:51.697" v="4670" actId="478"/>
          <ac:picMkLst>
            <pc:docMk/>
            <pc:sldMk cId="71813495" sldId="612"/>
            <ac:picMk id="10" creationId="{666B2E4F-3ADD-4A0E-BACC-12A396186A3D}"/>
          </ac:picMkLst>
        </pc:picChg>
        <pc:picChg chg="del">
          <ac:chgData name="Poole, Deanne" userId="8b433ad3-a672-45ad-9fd3-93ad633f0750" providerId="ADAL" clId="{5C444942-73F9-4387-9C00-9D197265E2C6}" dt="2020-08-25T06:18:47.848" v="4664" actId="478"/>
          <ac:picMkLst>
            <pc:docMk/>
            <pc:sldMk cId="71813495" sldId="612"/>
            <ac:picMk id="12" creationId="{79799942-3E90-419C-892B-2B9431587FD6}"/>
          </ac:picMkLst>
        </pc:picChg>
        <pc:picChg chg="add mod">
          <ac:chgData name="Poole, Deanne" userId="8b433ad3-a672-45ad-9fd3-93ad633f0750" providerId="ADAL" clId="{5C444942-73F9-4387-9C00-9D197265E2C6}" dt="2020-08-25T06:20:00.761" v="4714" actId="1076"/>
          <ac:picMkLst>
            <pc:docMk/>
            <pc:sldMk cId="71813495" sldId="612"/>
            <ac:picMk id="14" creationId="{A63FF9BF-C002-407B-AC85-31533B0FF055}"/>
          </ac:picMkLst>
        </pc:picChg>
        <pc:picChg chg="del">
          <ac:chgData name="Poole, Deanne" userId="8b433ad3-a672-45ad-9fd3-93ad633f0750" providerId="ADAL" clId="{5C444942-73F9-4387-9C00-9D197265E2C6}" dt="2020-08-25T06:18:51.232" v="4669" actId="478"/>
          <ac:picMkLst>
            <pc:docMk/>
            <pc:sldMk cId="71813495" sldId="612"/>
            <ac:picMk id="16" creationId="{9966E9BA-136C-4D47-9AF7-9EF581EF972E}"/>
          </ac:picMkLst>
        </pc:picChg>
        <pc:picChg chg="del">
          <ac:chgData name="Poole, Deanne" userId="8b433ad3-a672-45ad-9fd3-93ad633f0750" providerId="ADAL" clId="{5C444942-73F9-4387-9C00-9D197265E2C6}" dt="2020-08-25T06:18:50.194" v="4667" actId="478"/>
          <ac:picMkLst>
            <pc:docMk/>
            <pc:sldMk cId="71813495" sldId="612"/>
            <ac:picMk id="18" creationId="{6B8D546F-3B82-4A6F-A749-304BA32D0B30}"/>
          </ac:picMkLst>
        </pc:picChg>
        <pc:picChg chg="add mod">
          <ac:chgData name="Poole, Deanne" userId="8b433ad3-a672-45ad-9fd3-93ad633f0750" providerId="ADAL" clId="{5C444942-73F9-4387-9C00-9D197265E2C6}" dt="2020-08-25T06:20:40.002" v="4735" actId="1076"/>
          <ac:picMkLst>
            <pc:docMk/>
            <pc:sldMk cId="71813495" sldId="612"/>
            <ac:picMk id="19" creationId="{E035919A-8F84-4266-BF03-6B6E13F27B41}"/>
          </ac:picMkLst>
        </pc:picChg>
        <pc:picChg chg="del">
          <ac:chgData name="Poole, Deanne" userId="8b433ad3-a672-45ad-9fd3-93ad633f0750" providerId="ADAL" clId="{5C444942-73F9-4387-9C00-9D197265E2C6}" dt="2020-08-25T06:18:47.280" v="4663" actId="478"/>
          <ac:picMkLst>
            <pc:docMk/>
            <pc:sldMk cId="71813495" sldId="612"/>
            <ac:picMk id="20" creationId="{17827158-9BD1-4F5B-BB82-313B5CB43615}"/>
          </ac:picMkLst>
        </pc:picChg>
        <pc:picChg chg="del">
          <ac:chgData name="Poole, Deanne" userId="8b433ad3-a672-45ad-9fd3-93ad633f0750" providerId="ADAL" clId="{5C444942-73F9-4387-9C00-9D197265E2C6}" dt="2020-08-25T06:18:46.657" v="4662" actId="478"/>
          <ac:picMkLst>
            <pc:docMk/>
            <pc:sldMk cId="71813495" sldId="612"/>
            <ac:picMk id="22" creationId="{F197B4FA-E51E-4838-96C9-FA0EB2D54BAC}"/>
          </ac:picMkLst>
        </pc:picChg>
        <pc:picChg chg="del">
          <ac:chgData name="Poole, Deanne" userId="8b433ad3-a672-45ad-9fd3-93ad633f0750" providerId="ADAL" clId="{5C444942-73F9-4387-9C00-9D197265E2C6}" dt="2020-08-25T06:18:46.032" v="4661" actId="478"/>
          <ac:picMkLst>
            <pc:docMk/>
            <pc:sldMk cId="71813495" sldId="612"/>
            <ac:picMk id="24" creationId="{9D003360-3723-4BC2-AE2D-6CA7622E8FF3}"/>
          </ac:picMkLst>
        </pc:picChg>
        <pc:picChg chg="del">
          <ac:chgData name="Poole, Deanne" userId="8b433ad3-a672-45ad-9fd3-93ad633f0750" providerId="ADAL" clId="{5C444942-73F9-4387-9C00-9D197265E2C6}" dt="2020-08-25T06:18:48.968" v="4665" actId="478"/>
          <ac:picMkLst>
            <pc:docMk/>
            <pc:sldMk cId="71813495" sldId="612"/>
            <ac:picMk id="26" creationId="{BC32B9B3-E65C-40A3-BD75-E4BB0E6B8DC7}"/>
          </ac:picMkLst>
        </pc:picChg>
        <pc:picChg chg="del">
          <ac:chgData name="Poole, Deanne" userId="8b433ad3-a672-45ad-9fd3-93ad633f0750" providerId="ADAL" clId="{5C444942-73F9-4387-9C00-9D197265E2C6}" dt="2020-08-25T06:18:49.489" v="4666" actId="478"/>
          <ac:picMkLst>
            <pc:docMk/>
            <pc:sldMk cId="71813495" sldId="612"/>
            <ac:picMk id="28" creationId="{7BA5F675-4385-45C5-AC64-DBD3211544AB}"/>
          </ac:picMkLst>
        </pc:picChg>
        <pc:picChg chg="del">
          <ac:chgData name="Poole, Deanne" userId="8b433ad3-a672-45ad-9fd3-93ad633f0750" providerId="ADAL" clId="{5C444942-73F9-4387-9C00-9D197265E2C6}" dt="2020-08-25T06:18:50.592" v="4668" actId="478"/>
          <ac:picMkLst>
            <pc:docMk/>
            <pc:sldMk cId="71813495" sldId="612"/>
            <ac:picMk id="30" creationId="{DB383F21-275D-4D9A-BD26-1366147F7F7A}"/>
          </ac:picMkLst>
        </pc:picChg>
        <pc:picChg chg="add mod">
          <ac:chgData name="Poole, Deanne" userId="8b433ad3-a672-45ad-9fd3-93ad633f0750" providerId="ADAL" clId="{5C444942-73F9-4387-9C00-9D197265E2C6}" dt="2020-08-25T06:25:12.875" v="4780" actId="1076"/>
          <ac:picMkLst>
            <pc:docMk/>
            <pc:sldMk cId="71813495" sldId="612"/>
            <ac:picMk id="31" creationId="{C3143A3E-73CC-4401-A56C-9F151998E9DA}"/>
          </ac:picMkLst>
        </pc:picChg>
        <pc:picChg chg="del">
          <ac:chgData name="Poole, Deanne" userId="8b433ad3-a672-45ad-9fd3-93ad633f0750" providerId="ADAL" clId="{5C444942-73F9-4387-9C00-9D197265E2C6}" dt="2020-08-25T06:18:45.307" v="4660" actId="478"/>
          <ac:picMkLst>
            <pc:docMk/>
            <pc:sldMk cId="71813495" sldId="612"/>
            <ac:picMk id="32" creationId="{4667C433-F5AB-4324-A4C6-BC6CA295C5BA}"/>
          </ac:picMkLst>
        </pc:picChg>
        <pc:picChg chg="del">
          <ac:chgData name="Poole, Deanne" userId="8b433ad3-a672-45ad-9fd3-93ad633f0750" providerId="ADAL" clId="{5C444942-73F9-4387-9C00-9D197265E2C6}" dt="2020-08-25T06:18:38.779" v="4658" actId="478"/>
          <ac:picMkLst>
            <pc:docMk/>
            <pc:sldMk cId="71813495" sldId="612"/>
            <ac:picMk id="34" creationId="{3F77C21F-F2A5-4DE7-BED6-217D4C5F362F}"/>
          </ac:picMkLst>
        </pc:picChg>
        <pc:picChg chg="add mod">
          <ac:chgData name="Poole, Deanne" userId="8b433ad3-a672-45ad-9fd3-93ad633f0750" providerId="ADAL" clId="{5C444942-73F9-4387-9C00-9D197265E2C6}" dt="2020-08-25T06:26:20.924" v="4787" actId="14100"/>
          <ac:picMkLst>
            <pc:docMk/>
            <pc:sldMk cId="71813495" sldId="612"/>
            <ac:picMk id="36" creationId="{A67974DB-598F-48D1-8E9A-4D40EAAC23B0}"/>
          </ac:picMkLst>
        </pc:picChg>
        <pc:picChg chg="add mod">
          <ac:chgData name="Poole, Deanne" userId="8b433ad3-a672-45ad-9fd3-93ad633f0750" providerId="ADAL" clId="{5C444942-73F9-4387-9C00-9D197265E2C6}" dt="2020-08-25T06:28:38.146" v="4799" actId="1076"/>
          <ac:picMkLst>
            <pc:docMk/>
            <pc:sldMk cId="71813495" sldId="612"/>
            <ac:picMk id="38" creationId="{9621B155-F24F-4CDD-A377-5C1DF51F753E}"/>
          </ac:picMkLst>
        </pc:picChg>
        <pc:picChg chg="add mod">
          <ac:chgData name="Poole, Deanne" userId="8b433ad3-a672-45ad-9fd3-93ad633f0750" providerId="ADAL" clId="{5C444942-73F9-4387-9C00-9D197265E2C6}" dt="2020-08-25T06:36:26.985" v="4921" actId="1076"/>
          <ac:picMkLst>
            <pc:docMk/>
            <pc:sldMk cId="71813495" sldId="612"/>
            <ac:picMk id="40" creationId="{EC5E1E6C-7D93-4CA7-A5F6-03F406C87190}"/>
          </ac:picMkLst>
        </pc:picChg>
      </pc:sldChg>
      <pc:sldChg chg="addSp delSp modSp add mod modNotesTx">
        <pc:chgData name="Poole, Deanne" userId="8b433ad3-a672-45ad-9fd3-93ad633f0750" providerId="ADAL" clId="{5C444942-73F9-4387-9C00-9D197265E2C6}" dt="2020-08-25T06:56:19.889" v="5119" actId="20577"/>
        <pc:sldMkLst>
          <pc:docMk/>
          <pc:sldMk cId="290304835" sldId="613"/>
        </pc:sldMkLst>
        <pc:spChg chg="mod">
          <ac:chgData name="Poole, Deanne" userId="8b433ad3-a672-45ad-9fd3-93ad633f0750" providerId="ADAL" clId="{5C444942-73F9-4387-9C00-9D197265E2C6}" dt="2020-08-25T06:52:55.813" v="5028" actId="20577"/>
          <ac:spMkLst>
            <pc:docMk/>
            <pc:sldMk cId="290304835" sldId="613"/>
            <ac:spMk id="3" creationId="{7BACC84A-2F88-004D-B7E8-880C2C7677C8}"/>
          </ac:spMkLst>
        </pc:spChg>
        <pc:spChg chg="mod">
          <ac:chgData name="Poole, Deanne" userId="8b433ad3-a672-45ad-9fd3-93ad633f0750" providerId="ADAL" clId="{5C444942-73F9-4387-9C00-9D197265E2C6}" dt="2020-08-25T06:53:02.959" v="5029" actId="1076"/>
          <ac:spMkLst>
            <pc:docMk/>
            <pc:sldMk cId="290304835" sldId="613"/>
            <ac:spMk id="16" creationId="{4FE743A7-4604-A944-8383-30AC5E430B0B}"/>
          </ac:spMkLst>
        </pc:spChg>
        <pc:picChg chg="del">
          <ac:chgData name="Poole, Deanne" userId="8b433ad3-a672-45ad-9fd3-93ad633f0750" providerId="ADAL" clId="{5C444942-73F9-4387-9C00-9D197265E2C6}" dt="2020-08-25T06:55:29.141" v="5033" actId="478"/>
          <ac:picMkLst>
            <pc:docMk/>
            <pc:sldMk cId="290304835" sldId="613"/>
            <ac:picMk id="6" creationId="{8C80F54E-CE66-4FB6-80E4-3CF1EE69D9B6}"/>
          </ac:picMkLst>
        </pc:picChg>
        <pc:picChg chg="del">
          <ac:chgData name="Poole, Deanne" userId="8b433ad3-a672-45ad-9fd3-93ad633f0750" providerId="ADAL" clId="{5C444942-73F9-4387-9C00-9D197265E2C6}" dt="2020-08-25T06:52:28.717" v="4993" actId="478"/>
          <ac:picMkLst>
            <pc:docMk/>
            <pc:sldMk cId="290304835" sldId="613"/>
            <ac:picMk id="7" creationId="{D4BCD0D1-F3B5-46A7-B819-08D518A3FA05}"/>
          </ac:picMkLst>
        </pc:picChg>
        <pc:picChg chg="add mod ord">
          <ac:chgData name="Poole, Deanne" userId="8b433ad3-a672-45ad-9fd3-93ad633f0750" providerId="ADAL" clId="{5C444942-73F9-4387-9C00-9D197265E2C6}" dt="2020-08-25T06:52:37.988" v="4996" actId="167"/>
          <ac:picMkLst>
            <pc:docMk/>
            <pc:sldMk cId="290304835" sldId="613"/>
            <ac:picMk id="8" creationId="{E81DE585-3BF3-495C-A732-A493FD0F8994}"/>
          </ac:picMkLst>
        </pc:picChg>
        <pc:picChg chg="add mod">
          <ac:chgData name="Poole, Deanne" userId="8b433ad3-a672-45ad-9fd3-93ad633f0750" providerId="ADAL" clId="{5C444942-73F9-4387-9C00-9D197265E2C6}" dt="2020-08-25T06:55:26.810" v="5032" actId="1076"/>
          <ac:picMkLst>
            <pc:docMk/>
            <pc:sldMk cId="290304835" sldId="613"/>
            <ac:picMk id="10" creationId="{861AD3E8-3ED3-4E74-A120-C811E62A3985}"/>
          </ac:picMkLst>
        </pc:picChg>
      </pc:sldChg>
      <pc:sldChg chg="addSp delSp modSp add mod modNotesTx">
        <pc:chgData name="Poole, Deanne" userId="8b433ad3-a672-45ad-9fd3-93ad633f0750" providerId="ADAL" clId="{5C444942-73F9-4387-9C00-9D197265E2C6}" dt="2020-09-02T07:07:27.480" v="7192" actId="20577"/>
        <pc:sldMkLst>
          <pc:docMk/>
          <pc:sldMk cId="37030187" sldId="614"/>
        </pc:sldMkLst>
        <pc:spChg chg="mod">
          <ac:chgData name="Poole, Deanne" userId="8b433ad3-a672-45ad-9fd3-93ad633f0750" providerId="ADAL" clId="{5C444942-73F9-4387-9C00-9D197265E2C6}" dt="2020-09-02T07:01:31.009" v="6396" actId="20577"/>
          <ac:spMkLst>
            <pc:docMk/>
            <pc:sldMk cId="37030187" sldId="614"/>
            <ac:spMk id="2" creationId="{87357A06-07B4-3B43-B411-8520B21EE88B}"/>
          </ac:spMkLst>
        </pc:spChg>
        <pc:spChg chg="mod">
          <ac:chgData name="Poole, Deanne" userId="8b433ad3-a672-45ad-9fd3-93ad633f0750" providerId="ADAL" clId="{5C444942-73F9-4387-9C00-9D197265E2C6}" dt="2020-09-02T07:06:45.886" v="7005" actId="20577"/>
          <ac:spMkLst>
            <pc:docMk/>
            <pc:sldMk cId="37030187" sldId="614"/>
            <ac:spMk id="3" creationId="{7BACC84A-2F88-004D-B7E8-880C2C7677C8}"/>
          </ac:spMkLst>
        </pc:sp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5" creationId="{54B7CAD9-DFDE-4564-A083-E7BD67612FEA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6" creationId="{90BAC961-4415-4C2E-B0AF-A82DC0C23B8C}"/>
          </ac:picMkLst>
        </pc:picChg>
        <pc:picChg chg="del">
          <ac:chgData name="Poole, Deanne" userId="8b433ad3-a672-45ad-9fd3-93ad633f0750" providerId="ADAL" clId="{5C444942-73F9-4387-9C00-9D197265E2C6}" dt="2020-09-02T07:01:52.442" v="6398" actId="478"/>
          <ac:picMkLst>
            <pc:docMk/>
            <pc:sldMk cId="37030187" sldId="614"/>
            <ac:picMk id="7" creationId="{5594895C-49F1-7A41-A427-5CA167B77923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9" creationId="{22089C5D-6E93-43CE-B6E1-2E4FBBE4F76D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10" creationId="{0DE6E0FA-FEEF-4027-899A-21F068867410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18" creationId="{4EAF7CC9-95D0-43E0-A5FD-9BC27DE0E0D4}"/>
          </ac:picMkLst>
        </pc:picChg>
        <pc:picChg chg="add mod">
          <ac:chgData name="Poole, Deanne" userId="8b433ad3-a672-45ad-9fd3-93ad633f0750" providerId="ADAL" clId="{5C444942-73F9-4387-9C00-9D197265E2C6}" dt="2020-09-02T07:02:06.868" v="6402" actId="1076"/>
          <ac:picMkLst>
            <pc:docMk/>
            <pc:sldMk cId="37030187" sldId="614"/>
            <ac:picMk id="19" creationId="{61F36DB7-ACB4-D34B-A567-10E7C5346440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20" creationId="{FEACECA4-3A99-4EF7-AB6D-60428FCFD433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22" creationId="{E7304ED9-C637-4185-9C9E-F0E12359DA7E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24" creationId="{5F6243ED-FD87-402E-958B-BCF38107B9DA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26" creationId="{FE07E691-2A08-4E39-92C9-C6BB4FD546DE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28" creationId="{F2BED7D7-7166-4D79-8C5C-3353D4285041}"/>
          </ac:picMkLst>
        </pc:picChg>
        <pc:picChg chg="del">
          <ac:chgData name="Poole, Deanne" userId="8b433ad3-a672-45ad-9fd3-93ad633f0750" providerId="ADAL" clId="{5C444942-73F9-4387-9C00-9D197265E2C6}" dt="2020-09-02T07:02:15.524" v="6403" actId="478"/>
          <ac:picMkLst>
            <pc:docMk/>
            <pc:sldMk cId="37030187" sldId="614"/>
            <ac:picMk id="30" creationId="{3F34DD2F-B106-494A-AD58-AD59C1A494C7}"/>
          </ac:picMkLst>
        </pc:picChg>
      </pc:sldChg>
      <pc:sldChg chg="modSp add mod">
        <pc:chgData name="Poole, Deanne" userId="8b433ad3-a672-45ad-9fd3-93ad633f0750" providerId="ADAL" clId="{5C444942-73F9-4387-9C00-9D197265E2C6}" dt="2020-09-02T07:14:03.449" v="7599" actId="20577"/>
        <pc:sldMkLst>
          <pc:docMk/>
          <pc:sldMk cId="1591760402" sldId="615"/>
        </pc:sldMkLst>
        <pc:spChg chg="mod">
          <ac:chgData name="Poole, Deanne" userId="8b433ad3-a672-45ad-9fd3-93ad633f0750" providerId="ADAL" clId="{5C444942-73F9-4387-9C00-9D197265E2C6}" dt="2020-09-02T07:11:15.766" v="7214" actId="20577"/>
          <ac:spMkLst>
            <pc:docMk/>
            <pc:sldMk cId="1591760402" sldId="615"/>
            <ac:spMk id="2" creationId="{87357A06-07B4-3B43-B411-8520B21EE88B}"/>
          </ac:spMkLst>
        </pc:spChg>
        <pc:spChg chg="mod">
          <ac:chgData name="Poole, Deanne" userId="8b433ad3-a672-45ad-9fd3-93ad633f0750" providerId="ADAL" clId="{5C444942-73F9-4387-9C00-9D197265E2C6}" dt="2020-09-02T07:14:03.449" v="7599" actId="20577"/>
          <ac:spMkLst>
            <pc:docMk/>
            <pc:sldMk cId="1591760402" sldId="615"/>
            <ac:spMk id="3" creationId="{7BACC84A-2F88-004D-B7E8-880C2C7677C8}"/>
          </ac:spMkLst>
        </pc:spChg>
      </pc:sldChg>
      <pc:sldMasterChg chg="modSp modSldLayout">
        <pc:chgData name="Poole, Deanne" userId="8b433ad3-a672-45ad-9fd3-93ad633f0750" providerId="ADAL" clId="{5C444942-73F9-4387-9C00-9D197265E2C6}" dt="2020-08-21T05:01:32.830" v="0"/>
        <pc:sldMasterMkLst>
          <pc:docMk/>
          <pc:sldMasterMk cId="1398328457" sldId="2147483648"/>
        </pc:sldMasterMkLst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asterMk cId="1398328457" sldId="2147483648"/>
            <ac:spMk id="2" creationId="{07FBBCE3-06F6-4B42-AB24-C221CA4E0B9A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asterMk cId="1398328457" sldId="2147483648"/>
            <ac:spMk id="3" creationId="{CFAA8A47-7872-4305-905C-9C28E1DCD173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asterMk cId="1398328457" sldId="2147483648"/>
            <ac:spMk id="4" creationId="{F870A55D-0CCF-4888-99F4-B6510D2123A7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asterMk cId="1398328457" sldId="2147483648"/>
            <ac:spMk id="5" creationId="{2CEB016E-873A-4F48-80F6-939F51F20022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asterMk cId="1398328457" sldId="2147483648"/>
            <ac:spMk id="6" creationId="{0357B08E-133E-4097-ACC9-427FFCC2A05E}"/>
          </ac:spMkLst>
        </pc:spChg>
        <pc:spChg chg="mod">
          <ac:chgData name="Poole, Deanne" userId="8b433ad3-a672-45ad-9fd3-93ad633f0750" providerId="ADAL" clId="{5C444942-73F9-4387-9C00-9D197265E2C6}" dt="2020-08-21T05:01:32.830" v="0"/>
          <ac:spMkLst>
            <pc:docMk/>
            <pc:sldMasterMk cId="1398328457" sldId="2147483648"/>
            <ac:spMk id="8" creationId="{FD26567E-40B0-41E0-8DC1-8A16A0CEDBF0}"/>
          </ac:spMkLst>
        </pc:spChg>
        <pc:sldLayoutChg chg="modSp">
          <pc:chgData name="Poole, Deanne" userId="8b433ad3-a672-45ad-9fd3-93ad633f0750" providerId="ADAL" clId="{5C444942-73F9-4387-9C00-9D197265E2C6}" dt="2020-08-21T05:01:32.830" v="0"/>
          <pc:sldLayoutMkLst>
            <pc:docMk/>
            <pc:sldMasterMk cId="1398328457" sldId="2147483648"/>
            <pc:sldLayoutMk cId="3849543317" sldId="2147483649"/>
          </pc:sldLayoutMkLst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3849543317" sldId="2147483649"/>
              <ac:spMk id="2" creationId="{87FAD40C-52ED-4FEB-8575-B88567D9F7D6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3849543317" sldId="2147483649"/>
              <ac:spMk id="3" creationId="{F47F3A61-E271-48E0-B070-C29668CF8BE7}"/>
            </ac:spMkLst>
          </pc:spChg>
        </pc:sldLayoutChg>
        <pc:sldLayoutChg chg="modSp">
          <pc:chgData name="Poole, Deanne" userId="8b433ad3-a672-45ad-9fd3-93ad633f0750" providerId="ADAL" clId="{5C444942-73F9-4387-9C00-9D197265E2C6}" dt="2020-08-21T05:01:32.830" v="0"/>
          <pc:sldLayoutMkLst>
            <pc:docMk/>
            <pc:sldMasterMk cId="1398328457" sldId="2147483648"/>
            <pc:sldLayoutMk cId="3272805682" sldId="2147483651"/>
          </pc:sldLayoutMkLst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3272805682" sldId="2147483651"/>
              <ac:spMk id="2" creationId="{365BAB5C-5073-446E-B7C7-4C666B7CC7D2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3272805682" sldId="2147483651"/>
              <ac:spMk id="3" creationId="{8A8C1CA4-3B18-4B72-B64C-CF174726474A}"/>
            </ac:spMkLst>
          </pc:spChg>
        </pc:sldLayoutChg>
        <pc:sldLayoutChg chg="modSp">
          <pc:chgData name="Poole, Deanne" userId="8b433ad3-a672-45ad-9fd3-93ad633f0750" providerId="ADAL" clId="{5C444942-73F9-4387-9C00-9D197265E2C6}" dt="2020-08-21T05:01:32.830" v="0"/>
          <pc:sldLayoutMkLst>
            <pc:docMk/>
            <pc:sldMasterMk cId="1398328457" sldId="2147483648"/>
            <pc:sldLayoutMk cId="157420870" sldId="2147483652"/>
          </pc:sldLayoutMkLst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157420870" sldId="2147483652"/>
              <ac:spMk id="3" creationId="{B8AF7E47-167A-4221-BBB4-1FF344CDA0EE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157420870" sldId="2147483652"/>
              <ac:spMk id="4" creationId="{AC056711-11A5-4EE5-A956-293F59BFCD97}"/>
            </ac:spMkLst>
          </pc:spChg>
        </pc:sldLayoutChg>
        <pc:sldLayoutChg chg="modSp">
          <pc:chgData name="Poole, Deanne" userId="8b433ad3-a672-45ad-9fd3-93ad633f0750" providerId="ADAL" clId="{5C444942-73F9-4387-9C00-9D197265E2C6}" dt="2020-08-21T05:01:32.830" v="0"/>
          <pc:sldLayoutMkLst>
            <pc:docMk/>
            <pc:sldMasterMk cId="1398328457" sldId="2147483648"/>
            <pc:sldLayoutMk cId="744613677" sldId="2147483653"/>
          </pc:sldLayoutMkLst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744613677" sldId="2147483653"/>
              <ac:spMk id="2" creationId="{E74574E6-BBD7-4634-8233-3CF39CF1CB58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744613677" sldId="2147483653"/>
              <ac:spMk id="3" creationId="{7B3E2822-5588-489C-A732-6702BAA5CB0B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744613677" sldId="2147483653"/>
              <ac:spMk id="4" creationId="{F6C2C761-D2A6-4B9C-9D68-68F3ABC0DAAF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744613677" sldId="2147483653"/>
              <ac:spMk id="5" creationId="{147E4507-40D3-418E-AD00-EF6CFEA72502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744613677" sldId="2147483653"/>
              <ac:spMk id="6" creationId="{EA9143A8-8CFD-4837-B228-881628CFD316}"/>
            </ac:spMkLst>
          </pc:spChg>
        </pc:sldLayoutChg>
        <pc:sldLayoutChg chg="modSp">
          <pc:chgData name="Poole, Deanne" userId="8b433ad3-a672-45ad-9fd3-93ad633f0750" providerId="ADAL" clId="{5C444942-73F9-4387-9C00-9D197265E2C6}" dt="2020-08-21T05:01:32.830" v="0"/>
          <pc:sldLayoutMkLst>
            <pc:docMk/>
            <pc:sldMasterMk cId="1398328457" sldId="2147483648"/>
            <pc:sldLayoutMk cId="334868736" sldId="2147483656"/>
          </pc:sldLayoutMkLst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334868736" sldId="2147483656"/>
              <ac:spMk id="2" creationId="{339BA4AD-63CE-43BA-AE20-2442B54CF7A2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334868736" sldId="2147483656"/>
              <ac:spMk id="3" creationId="{3E65152C-5F06-459C-9C30-0245C8C8E165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334868736" sldId="2147483656"/>
              <ac:spMk id="4" creationId="{6118D3B5-D3DA-4563-A309-6CCA7C3F6966}"/>
            </ac:spMkLst>
          </pc:spChg>
        </pc:sldLayoutChg>
        <pc:sldLayoutChg chg="modSp">
          <pc:chgData name="Poole, Deanne" userId="8b433ad3-a672-45ad-9fd3-93ad633f0750" providerId="ADAL" clId="{5C444942-73F9-4387-9C00-9D197265E2C6}" dt="2020-08-21T05:01:32.830" v="0"/>
          <pc:sldLayoutMkLst>
            <pc:docMk/>
            <pc:sldMasterMk cId="1398328457" sldId="2147483648"/>
            <pc:sldLayoutMk cId="4161040271" sldId="2147483657"/>
          </pc:sldLayoutMkLst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4161040271" sldId="2147483657"/>
              <ac:spMk id="2" creationId="{8EA2F0BF-299D-4F6F-BFC1-66611F38078D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4161040271" sldId="2147483657"/>
              <ac:spMk id="3" creationId="{30CB38E2-6BA1-4644-9785-DE52A963F3DA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4161040271" sldId="2147483657"/>
              <ac:spMk id="4" creationId="{B9A1B4C6-E502-4B7B-9158-49BAE76B7D1E}"/>
            </ac:spMkLst>
          </pc:spChg>
        </pc:sldLayoutChg>
        <pc:sldLayoutChg chg="modSp">
          <pc:chgData name="Poole, Deanne" userId="8b433ad3-a672-45ad-9fd3-93ad633f0750" providerId="ADAL" clId="{5C444942-73F9-4387-9C00-9D197265E2C6}" dt="2020-08-21T05:01:32.830" v="0"/>
          <pc:sldLayoutMkLst>
            <pc:docMk/>
            <pc:sldMasterMk cId="1398328457" sldId="2147483648"/>
            <pc:sldLayoutMk cId="1724533433" sldId="2147483659"/>
          </pc:sldLayoutMkLst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1724533433" sldId="2147483659"/>
              <ac:spMk id="2" creationId="{02885AE4-BD16-4F9D-87A9-B634126957AA}"/>
            </ac:spMkLst>
          </pc:spChg>
          <pc:spChg chg="mod">
            <ac:chgData name="Poole, Deanne" userId="8b433ad3-a672-45ad-9fd3-93ad633f0750" providerId="ADAL" clId="{5C444942-73F9-4387-9C00-9D197265E2C6}" dt="2020-08-21T05:01:32.830" v="0"/>
            <ac:spMkLst>
              <pc:docMk/>
              <pc:sldMasterMk cId="1398328457" sldId="2147483648"/>
              <pc:sldLayoutMk cId="1724533433" sldId="2147483659"/>
              <ac:spMk id="3" creationId="{7C5C5DFF-6AEB-4C95-8BBE-CBB0D4FC36E4}"/>
            </ac:spMkLst>
          </pc:spChg>
        </pc:sldLayoutChg>
      </pc:sldMasterChg>
      <pc:sldMasterChg chg="addSp">
        <pc:chgData name="Poole, Deanne" userId="8b433ad3-a672-45ad-9fd3-93ad633f0750" providerId="ADAL" clId="{5C444942-73F9-4387-9C00-9D197265E2C6}" dt="2020-08-21T05:01:32.830" v="0"/>
        <pc:sldMasterMkLst>
          <pc:docMk/>
          <pc:sldMasterMk cId="4257041350" sldId="2147483660"/>
        </pc:sldMasterMkLst>
        <pc:spChg chg="add">
          <ac:chgData name="Poole, Deanne" userId="8b433ad3-a672-45ad-9fd3-93ad633f0750" providerId="ADAL" clId="{5C444942-73F9-4387-9C00-9D197265E2C6}" dt="2020-08-21T05:01:32.830" v="0"/>
          <ac:spMkLst>
            <pc:docMk/>
            <pc:sldMasterMk cId="4257041350" sldId="2147483660"/>
            <ac:spMk id="7" creationId="{DAD8F908-9DC5-4862-8368-5E38834E4F99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22AA6-86E1-44E0-A0B6-66B7DEEE668F}" type="datetimeFigureOut">
              <a:rPr lang="en-AU" smtClean="0"/>
              <a:t>22/9/21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DDEF4-BDCE-4EE3-8F62-46B2596B28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765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thokiefans/314764739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This is intended as an activity for formative assessment purposes. This could be done as a whole group, small group, paired or individual activity. It can be verbal, recorded as a video or audio file or written in the portfolio booklet.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/>
              <a:t>Tablet or iPad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err="1"/>
              <a:t>SmartWatch</a:t>
            </a:r>
            <a:r>
              <a:rPr lang="en-US"/>
              <a:t> / Mobile watch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/>
              <a:t>Smart phone or Mobile phone or even iPhone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/>
              <a:t>Computer or desktop computer.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270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This is intended as an activity for formative assessment purposes. This could be done as a whole group, small group, paired or individual activity. It can be verbal, recorded as a video or audio file or written in the portfolio booklet.</a:t>
            </a:r>
          </a:p>
          <a:p>
            <a:endParaRPr lang="en-AU"/>
          </a:p>
          <a:p>
            <a:pPr marL="228600" indent="-228600">
              <a:buAutoNum type="arabicPeriod"/>
            </a:pPr>
            <a:r>
              <a:rPr lang="en-AU"/>
              <a:t>Satellite – Leonora WA</a:t>
            </a:r>
          </a:p>
          <a:p>
            <a:pPr marL="228600" indent="-228600">
              <a:buAutoNum type="arabicPeriod"/>
            </a:pPr>
            <a:r>
              <a:rPr lang="en-AU"/>
              <a:t>Street – Leonora WA</a:t>
            </a:r>
          </a:p>
          <a:p>
            <a:pPr marL="228600" indent="-228600">
              <a:buAutoNum type="arabicPeriod"/>
            </a:pPr>
            <a:r>
              <a:rPr lang="en-AU"/>
              <a:t>Street - Yulara NT</a:t>
            </a:r>
          </a:p>
          <a:p>
            <a:pPr marL="228600" indent="-228600">
              <a:buAutoNum type="arabicPeriod"/>
            </a:pPr>
            <a:r>
              <a:rPr lang="en-AU"/>
              <a:t>Satellite – Sydney NSW 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486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This is intended as a teacher led activity. However, this could be done as a small group, paired or individual activity depending on students' skills and classroom device resources.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3429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Close this screen down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3675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Close this screen down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464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Teacher note: type in the school address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7917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If the teacher is doing this be sure to teacher talk as you do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Task: Highlighting the area you are focusing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5001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Be sure to notice if the tree has shade and don’t circle that also. Discuss this with the students – zoom in close if need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 : Identify the trees: To create circle start in the middle of the tree area – click and drag 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340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Be sure to notice if the tree has shade and don’t circle that also. Discuss this with the students – zoom in close if need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create circle start in the middle of the tree area – click and drag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Task: Add trees that could be planted in locations.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156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This is intended as an activity for formative assessment purposes. This could be done as a small group, paired or individual activity.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use tablets or computers. The image could also be printed off for students to draw around or place stickers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image can also be </a:t>
            </a:r>
            <a:r>
              <a:rPr lang="en-US" dirty="0" err="1"/>
              <a:t>AirDropped</a:t>
            </a:r>
            <a:r>
              <a:rPr lang="en-US" dirty="0"/>
              <a:t> to devices and use the </a:t>
            </a:r>
            <a:r>
              <a:rPr lang="en-US" dirty="0" err="1"/>
              <a:t>MarkUp</a:t>
            </a:r>
            <a:r>
              <a:rPr lang="en-US" dirty="0"/>
              <a:t> function in camera or utilize a drawing app such as book creator to follow steps d &amp; 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F: An additional step for the students would be to share their map (digital or unplugged) with a safe online environment. This could be as simple as air-playing to the class digital whiteboard or upload to a digital </a:t>
            </a:r>
            <a:r>
              <a:rPr lang="en-US" dirty="0" err="1"/>
              <a:t>portfolioing</a:t>
            </a:r>
            <a:r>
              <a:rPr lang="en-US" dirty="0"/>
              <a:t> program (</a:t>
            </a:r>
            <a:r>
              <a:rPr lang="en-US" dirty="0" err="1"/>
              <a:t>eg</a:t>
            </a:r>
            <a:r>
              <a:rPr lang="en-US" dirty="0"/>
              <a:t>: Seesaw or Class Dojo).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917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note: This is intended as an activity for whole class formative assessment purposes. Answers could include: to see where we could plant more trees, to see where it would be good to set up sporting or off-leash dog exercise areas, to see where we could run the cross-country trail, to plan where to build a nature reserve or additional buildings,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20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There are two different teacher led methods following. I recommend the Google maps to be completed as a class first.</a:t>
            </a:r>
          </a:p>
          <a:p>
            <a:endParaRPr lang="en-AU"/>
          </a:p>
          <a:p>
            <a:r>
              <a:rPr lang="en-AU"/>
              <a:t>Then participate in a school walk and then complete the Scribble maps activity or repeat the school activity using the Google maps method.</a:t>
            </a:r>
          </a:p>
          <a:p>
            <a:endParaRPr lang="en-AU"/>
          </a:p>
          <a:p>
            <a:r>
              <a:rPr lang="en-AU"/>
              <a:t>Alternatively, you could do the activity on a piece of paper for students if you don’t have access to a digital screen or smart board to show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315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Collating the class data on how many trees can be planted as suggested by each student then host a discussion about the data. What was the most / least amount of trees that could be planted? Why? What was the most common number?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Teacher note: This is intended as an activity for whole class formative assessment purposes. It could also be done as a think-pair-share activity. The ultimate goal of this activity is for students to </a:t>
            </a:r>
            <a:r>
              <a:rPr lang="en-US" dirty="0" err="1"/>
              <a:t>analyse</a:t>
            </a:r>
            <a:r>
              <a:rPr lang="en-US" dirty="0"/>
              <a:t> the data they created.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904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If maps used by students are printouts – students can take a picture of the completed work and place in a digital portfolio as suggested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164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maps used by students are printouts – students can take a picture of the completed work and place in a digital portfolio as suggested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63420-E07E-4F45-A4D9-1517AA66FB6D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51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Use your own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3084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C4043"/>
                </a:solidFill>
                <a:effectLst/>
                <a:latin typeface="Roboto"/>
              </a:rPr>
              <a:t>The satellite and aerial images in Google Earth are taken by cameras on satellites and aircraft.</a:t>
            </a: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r>
              <a:rPr lang="en-US" b="0" i="0">
                <a:solidFill>
                  <a:srgbClr val="3C4043"/>
                </a:solidFill>
                <a:effectLst/>
                <a:latin typeface="Roboto"/>
              </a:rPr>
              <a:t>Image</a:t>
            </a:r>
          </a:p>
          <a:p>
            <a:endParaRPr lang="en-US" b="0" i="0">
              <a:solidFill>
                <a:srgbClr val="3C4043"/>
              </a:solidFill>
              <a:effectLst/>
              <a:latin typeface="Roboto"/>
            </a:endParaRPr>
          </a:p>
          <a:p>
            <a:r>
              <a:rPr lang="en-AU">
                <a:hlinkClick r:id="rId3"/>
              </a:rPr>
              <a:t>https://www.flickr.com/photos/vthokiefans/3147647393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941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Discuss what is different with a satellite map to a street view map.</a:t>
            </a:r>
          </a:p>
          <a:p>
            <a:endParaRPr lang="en-AU"/>
          </a:p>
          <a:p>
            <a:r>
              <a:rPr lang="en-AU"/>
              <a:t>Create a list of words that describe differences.</a:t>
            </a:r>
          </a:p>
          <a:p>
            <a:endParaRPr lang="en-AU"/>
          </a:p>
          <a:p>
            <a:r>
              <a:rPr lang="en-AU"/>
              <a:t>Then zoom into the park – use + or the mouse wheel. </a:t>
            </a:r>
          </a:p>
          <a:p>
            <a:endParaRPr lang="en-AU"/>
          </a:p>
          <a:p>
            <a:r>
              <a:rPr lang="en-AU"/>
              <a:t>#Remember to talk about what you are doing as you zoom into the image. Great geographical language students can learn as you use the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301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Please identify before the lesson what your computer can do to screen capture. Search for a Snipping tool or </a:t>
            </a:r>
            <a:r>
              <a:rPr lang="en-AU" err="1"/>
              <a:t>Snaggit</a:t>
            </a:r>
            <a:r>
              <a:rPr lang="en-AU"/>
              <a:t> or the keyboard may have a ‘Print Screen’ button. The picture is usually saved to your clipboard.</a:t>
            </a:r>
          </a:p>
          <a:p>
            <a:endParaRPr lang="en-AU"/>
          </a:p>
          <a:p>
            <a:r>
              <a:rPr lang="en-AU"/>
              <a:t>Then paste the pic to a blank PowerPoint page or another Interactive tool that will allow you to easily add images over the top of this satellite image.</a:t>
            </a:r>
          </a:p>
          <a:p>
            <a:endParaRPr lang="en-AU"/>
          </a:p>
          <a:p>
            <a:r>
              <a:rPr lang="en-AU"/>
              <a:t>I can select the parts of the image I want to use with my Screen capture tool. If your program does not allow that you could ‘crop’ the image to just the park after you paste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105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Step 1: Students can now count how many trees in the park.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375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Step 2: Depending on the device you are using you may be able to use a digital pen to circle each tree, or add an icon to the image.</a:t>
            </a:r>
          </a:p>
          <a:p>
            <a:endParaRPr lang="en-AU"/>
          </a:p>
          <a:p>
            <a:r>
              <a:rPr lang="en-AU"/>
              <a:t>I am using tree icons for this. Go to: Insert &gt; Icons – type tree. Select one.</a:t>
            </a:r>
          </a:p>
          <a:p>
            <a:endParaRPr lang="en-AU"/>
          </a:p>
          <a:p>
            <a:r>
              <a:rPr lang="en-AU"/>
              <a:t>It will place it in as black. You can resize tree and change the colour of the tree icon. Right click on the icon &gt; select Fill &gt; choose colour</a:t>
            </a:r>
          </a:p>
          <a:p>
            <a:endParaRPr lang="en-AU"/>
          </a:p>
          <a:p>
            <a:r>
              <a:rPr lang="en-AU"/>
              <a:t>For additional trees If you right click the green tree you could paste a new one. 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88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Step 3: Where could we plant trees to increase shade? </a:t>
            </a:r>
          </a:p>
          <a:p>
            <a:endParaRPr lang="en-AU"/>
          </a:p>
          <a:p>
            <a:r>
              <a:rPr lang="en-AU"/>
              <a:t>If you right click the green tree you could paste a new one. Then simply change the colour again to show proposed trees.</a:t>
            </a:r>
          </a:p>
          <a:p>
            <a:endParaRPr lang="en-AU"/>
          </a:p>
          <a:p>
            <a:r>
              <a:rPr lang="en-AU"/>
              <a:t>Obviously some trees differ in size so we are being very non-specific and using icon size to calculate trees.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DDEF4-BDCE-4EE3-8F62-46B2596B28B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054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6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53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88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222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553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41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39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15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59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861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1F9A-017E-4855-93C2-7D999AB0D189}" type="datetimeFigureOut">
              <a:rPr lang="en-AU" smtClean="0"/>
              <a:t>22/9/21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7C70-E38C-4AE5-ABB3-E9B00DF48939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C5834C95-79DC-C248-9D2B-CB478275F4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23495"/>
            <a:ext cx="931808" cy="753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4F9F91-2BD5-464C-A1CB-E8532457EE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9" y="6312680"/>
            <a:ext cx="2528080" cy="290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50904E-D187-1D40-B507-8F9963E1D15D}"/>
              </a:ext>
            </a:extLst>
          </p:cNvPr>
          <p:cNvSpPr txBox="1"/>
          <p:nvPr userDrawn="1"/>
        </p:nvSpPr>
        <p:spPr>
          <a:xfrm>
            <a:off x="1143000" y="5955535"/>
            <a:ext cx="392776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DTiF</a:t>
            </a:r>
          </a:p>
          <a:p>
            <a:r>
              <a:rPr lang="en-US" sz="80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Technologies in Focus</a:t>
            </a:r>
          </a:p>
          <a:p>
            <a:r>
              <a:rPr lang="en-US" sz="55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 of and funded by the Australian Government Department of Education, Skills and Employment</a:t>
            </a:r>
          </a:p>
        </p:txBody>
      </p:sp>
    </p:spTree>
    <p:extLst>
      <p:ext uri="{BB962C8B-B14F-4D97-AF65-F5344CB8AC3E}">
        <p14:creationId xmlns:p14="http://schemas.microsoft.com/office/powerpoint/2010/main" val="425704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blemaps.com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blemaps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blemaps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scribblemap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map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systems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F57576-ACF4-8642-9AB9-CFB9EE9EA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F–2 presentation material</a:t>
            </a:r>
          </a:p>
        </p:txBody>
      </p:sp>
    </p:spTree>
    <p:extLst>
      <p:ext uri="{BB962C8B-B14F-4D97-AF65-F5344CB8AC3E}">
        <p14:creationId xmlns:p14="http://schemas.microsoft.com/office/powerpoint/2010/main" val="357974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09" y="5258532"/>
            <a:ext cx="7886700" cy="435133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AU"/>
              <a:t>Let’s zoom into the park.</a:t>
            </a:r>
            <a:br>
              <a:rPr lang="en-AU"/>
            </a:br>
            <a:r>
              <a:rPr lang="en-AU"/>
              <a:t>		   </a:t>
            </a:r>
            <a:r>
              <a:rPr lang="en-AU" sz="1800"/>
              <a:t>(Use the + sign.)</a:t>
            </a:r>
            <a:endParaRPr lang="en-AU"/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FBF7E-47BE-4719-B0F9-60458FF34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81" y="1704208"/>
            <a:ext cx="7177239" cy="3449584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F31EC8AA-31C2-4255-AD9B-DFE0D578EE51}"/>
              </a:ext>
            </a:extLst>
          </p:cNvPr>
          <p:cNvCxnSpPr>
            <a:cxnSpLocks/>
          </p:cNvCxnSpPr>
          <p:nvPr/>
        </p:nvCxnSpPr>
        <p:spPr>
          <a:xfrm flipV="1">
            <a:off x="4421278" y="4873925"/>
            <a:ext cx="3592662" cy="634338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E2474EA2-F9A2-4D63-817C-B43D9BCAD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1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09" y="525853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AU"/>
              <a:t>Let’s take a screen capture of the picture.</a:t>
            </a:r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1C879-F8C7-4CF9-A3C5-3B9DBFAC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16" y="1704600"/>
            <a:ext cx="7094569" cy="3448800"/>
          </a:xfrm>
          <a:prstGeom prst="rect">
            <a:avLst/>
          </a:prstGeom>
        </p:spPr>
      </p:pic>
      <p:pic>
        <p:nvPicPr>
          <p:cNvPr id="10" name="Graphic 9" descr="Classroom">
            <a:extLst>
              <a:ext uri="{FF2B5EF4-FFF2-40B4-BE49-F238E27FC236}">
                <a16:creationId xmlns:a16="http://schemas.microsoft.com/office/drawing/2014/main" id="{E1BD3877-0214-49BC-A625-E0BA5107B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4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6799D-5F22-422A-913F-267EE1BEF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52" y="1589686"/>
            <a:ext cx="5595760" cy="3668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9CB2F0-9248-4E2E-AC14-520B44740C35}"/>
              </a:ext>
            </a:extLst>
          </p:cNvPr>
          <p:cNvSpPr txBox="1"/>
          <p:nvPr/>
        </p:nvSpPr>
        <p:spPr>
          <a:xfrm>
            <a:off x="2533357" y="5345574"/>
            <a:ext cx="7598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Leonora Skate Park </a:t>
            </a:r>
          </a:p>
          <a:p>
            <a:r>
              <a:rPr lang="en-AU"/>
              <a:t>• How many trees are there?</a:t>
            </a:r>
          </a:p>
        </p:txBody>
      </p:sp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5DD9FE0B-DA42-47C6-BA2B-A51CC199D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6799D-5F22-422A-913F-267EE1BEF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52" y="1589686"/>
            <a:ext cx="5595760" cy="3668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9CB2F0-9248-4E2E-AC14-520B44740C35}"/>
              </a:ext>
            </a:extLst>
          </p:cNvPr>
          <p:cNvSpPr txBox="1"/>
          <p:nvPr/>
        </p:nvSpPr>
        <p:spPr>
          <a:xfrm>
            <a:off x="2533357" y="5345574"/>
            <a:ext cx="7598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Leonora Skate Park </a:t>
            </a:r>
          </a:p>
          <a:p>
            <a:r>
              <a:rPr lang="en-AU"/>
              <a:t>• How many trees are there?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99942-3E90-419C-892B-2B9431587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80" y="2328262"/>
            <a:ext cx="576159" cy="1157242"/>
          </a:xfrm>
          <a:prstGeom prst="rect">
            <a:avLst/>
          </a:prstGeom>
        </p:spPr>
      </p:pic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185376D6-4CE6-4C7D-BC87-DC0E41321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6799D-5F22-422A-913F-267EE1BEF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52" y="1589686"/>
            <a:ext cx="5595760" cy="3668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9CB2F0-9248-4E2E-AC14-520B44740C35}"/>
              </a:ext>
            </a:extLst>
          </p:cNvPr>
          <p:cNvSpPr txBox="1"/>
          <p:nvPr/>
        </p:nvSpPr>
        <p:spPr>
          <a:xfrm>
            <a:off x="2533357" y="5345574"/>
            <a:ext cx="7598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Leonora Skate Park </a:t>
            </a:r>
          </a:p>
          <a:p>
            <a:r>
              <a:rPr lang="en-AU"/>
              <a:t>• Where could we plant trees?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99942-3E90-419C-892B-2B9431587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80" y="2328262"/>
            <a:ext cx="576159" cy="1157242"/>
          </a:xfrm>
          <a:prstGeom prst="rect">
            <a:avLst/>
          </a:prstGeom>
        </p:spPr>
      </p:pic>
      <p:pic>
        <p:nvPicPr>
          <p:cNvPr id="2" name="Graphic 1" descr="Deciduous tree">
            <a:extLst>
              <a:ext uri="{FF2B5EF4-FFF2-40B4-BE49-F238E27FC236}">
                <a16:creationId xmlns:a16="http://schemas.microsoft.com/office/drawing/2014/main" id="{D112A019-B5B6-4F4E-8C8D-955C23F79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2757" y="4272090"/>
            <a:ext cx="576159" cy="576159"/>
          </a:xfrm>
          <a:prstGeom prst="rect">
            <a:avLst/>
          </a:prstGeom>
        </p:spPr>
      </p:pic>
      <p:pic>
        <p:nvPicPr>
          <p:cNvPr id="5" name="Graphic 4" descr="Deciduous tree">
            <a:extLst>
              <a:ext uri="{FF2B5EF4-FFF2-40B4-BE49-F238E27FC236}">
                <a16:creationId xmlns:a16="http://schemas.microsoft.com/office/drawing/2014/main" id="{C3FB60EC-0242-4795-9334-B12630277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6525" y="4319673"/>
            <a:ext cx="576159" cy="576159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666B2E4F-3ADD-4A0E-BACC-12A396186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2571" y="4319672"/>
            <a:ext cx="576159" cy="576159"/>
          </a:xfrm>
          <a:prstGeom prst="rect">
            <a:avLst/>
          </a:prstGeom>
        </p:spPr>
      </p:pic>
      <p:pic>
        <p:nvPicPr>
          <p:cNvPr id="16" name="Graphic 15" descr="Deciduous tree">
            <a:extLst>
              <a:ext uri="{FF2B5EF4-FFF2-40B4-BE49-F238E27FC236}">
                <a16:creationId xmlns:a16="http://schemas.microsoft.com/office/drawing/2014/main" id="{9966E9BA-136C-4D47-9AF7-9EF581EF9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8401" y="4363193"/>
            <a:ext cx="576159" cy="576159"/>
          </a:xfrm>
          <a:prstGeom prst="rect">
            <a:avLst/>
          </a:prstGeom>
        </p:spPr>
      </p:pic>
      <p:pic>
        <p:nvPicPr>
          <p:cNvPr id="18" name="Graphic 17" descr="Deciduous tree">
            <a:extLst>
              <a:ext uri="{FF2B5EF4-FFF2-40B4-BE49-F238E27FC236}">
                <a16:creationId xmlns:a16="http://schemas.microsoft.com/office/drawing/2014/main" id="{6B8D546F-3B82-4A6F-A749-304BA32D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0113" y="3888731"/>
            <a:ext cx="576159" cy="576159"/>
          </a:xfrm>
          <a:prstGeom prst="rect">
            <a:avLst/>
          </a:prstGeom>
        </p:spPr>
      </p:pic>
      <p:pic>
        <p:nvPicPr>
          <p:cNvPr id="20" name="Graphic 19" descr="Deciduous tree">
            <a:extLst>
              <a:ext uri="{FF2B5EF4-FFF2-40B4-BE49-F238E27FC236}">
                <a16:creationId xmlns:a16="http://schemas.microsoft.com/office/drawing/2014/main" id="{17827158-9BD1-4F5B-BB82-313B5CB43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1576" y="2983491"/>
            <a:ext cx="576159" cy="576159"/>
          </a:xfrm>
          <a:prstGeom prst="rect">
            <a:avLst/>
          </a:prstGeom>
        </p:spPr>
      </p:pic>
      <p:pic>
        <p:nvPicPr>
          <p:cNvPr id="22" name="Graphic 21" descr="Deciduous tree">
            <a:extLst>
              <a:ext uri="{FF2B5EF4-FFF2-40B4-BE49-F238E27FC236}">
                <a16:creationId xmlns:a16="http://schemas.microsoft.com/office/drawing/2014/main" id="{F197B4FA-E51E-4838-96C9-FA0EB2D54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21578" y="3026871"/>
            <a:ext cx="576159" cy="576159"/>
          </a:xfrm>
          <a:prstGeom prst="rect">
            <a:avLst/>
          </a:prstGeom>
        </p:spPr>
      </p:pic>
      <p:pic>
        <p:nvPicPr>
          <p:cNvPr id="24" name="Graphic 23" descr="Deciduous tree">
            <a:extLst>
              <a:ext uri="{FF2B5EF4-FFF2-40B4-BE49-F238E27FC236}">
                <a16:creationId xmlns:a16="http://schemas.microsoft.com/office/drawing/2014/main" id="{9D003360-3723-4BC2-AE2D-6CA7622E8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9791" y="2948313"/>
            <a:ext cx="576159" cy="576159"/>
          </a:xfrm>
          <a:prstGeom prst="rect">
            <a:avLst/>
          </a:prstGeom>
        </p:spPr>
      </p:pic>
      <p:pic>
        <p:nvPicPr>
          <p:cNvPr id="26" name="Graphic 25" descr="Deciduous tree">
            <a:extLst>
              <a:ext uri="{FF2B5EF4-FFF2-40B4-BE49-F238E27FC236}">
                <a16:creationId xmlns:a16="http://schemas.microsoft.com/office/drawing/2014/main" id="{BC32B9B3-E65C-40A3-BD75-E4BB0E6B8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9364" y="3869448"/>
            <a:ext cx="576159" cy="576159"/>
          </a:xfrm>
          <a:prstGeom prst="rect">
            <a:avLst/>
          </a:prstGeom>
        </p:spPr>
      </p:pic>
      <p:pic>
        <p:nvPicPr>
          <p:cNvPr id="28" name="Graphic 27" descr="Deciduous tree">
            <a:extLst>
              <a:ext uri="{FF2B5EF4-FFF2-40B4-BE49-F238E27FC236}">
                <a16:creationId xmlns:a16="http://schemas.microsoft.com/office/drawing/2014/main" id="{7BA5F675-4385-45C5-AC64-DBD32115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7023" y="3888731"/>
            <a:ext cx="576159" cy="576159"/>
          </a:xfrm>
          <a:prstGeom prst="rect">
            <a:avLst/>
          </a:prstGeom>
        </p:spPr>
      </p:pic>
      <p:pic>
        <p:nvPicPr>
          <p:cNvPr id="30" name="Graphic 29" descr="Deciduous tree">
            <a:extLst>
              <a:ext uri="{FF2B5EF4-FFF2-40B4-BE49-F238E27FC236}">
                <a16:creationId xmlns:a16="http://schemas.microsoft.com/office/drawing/2014/main" id="{DB383F21-275D-4D9A-BD26-1366147F7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5063" y="3890972"/>
            <a:ext cx="576159" cy="576159"/>
          </a:xfrm>
          <a:prstGeom prst="rect">
            <a:avLst/>
          </a:prstGeom>
        </p:spPr>
      </p:pic>
      <p:pic>
        <p:nvPicPr>
          <p:cNvPr id="32" name="Graphic 31" descr="Deciduous tree">
            <a:extLst>
              <a:ext uri="{FF2B5EF4-FFF2-40B4-BE49-F238E27FC236}">
                <a16:creationId xmlns:a16="http://schemas.microsoft.com/office/drawing/2014/main" id="{4667C433-F5AB-4324-A4C6-BC6CA295C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1836" y="2357839"/>
            <a:ext cx="576159" cy="576159"/>
          </a:xfrm>
          <a:prstGeom prst="rect">
            <a:avLst/>
          </a:prstGeom>
        </p:spPr>
      </p:pic>
      <p:pic>
        <p:nvPicPr>
          <p:cNvPr id="34" name="Graphic 33" descr="Classroom">
            <a:extLst>
              <a:ext uri="{FF2B5EF4-FFF2-40B4-BE49-F238E27FC236}">
                <a16:creationId xmlns:a16="http://schemas.microsoft.com/office/drawing/2014/main" id="{3F77C21F-F2A5-4DE7-BED6-217D4C5F3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6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69" y="336943"/>
            <a:ext cx="838184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Can you name these types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of maps?</a:t>
            </a:r>
          </a:p>
        </p:txBody>
      </p:sp>
      <p:pic>
        <p:nvPicPr>
          <p:cNvPr id="9" name="Graphic 8" descr="Person with idea">
            <a:extLst>
              <a:ext uri="{FF2B5EF4-FFF2-40B4-BE49-F238E27FC236}">
                <a16:creationId xmlns:a16="http://schemas.microsoft.com/office/drawing/2014/main" id="{46E20260-B6AB-4AA9-A682-8C546F26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6509" y="273561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3FF9BF-C002-407B-AC85-31533B0FF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93" y="1613640"/>
            <a:ext cx="6024607" cy="28670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A7660F-5F3A-4EDB-8F3D-4F2CD09DB8CA}"/>
              </a:ext>
            </a:extLst>
          </p:cNvPr>
          <p:cNvSpPr txBox="1"/>
          <p:nvPr/>
        </p:nvSpPr>
        <p:spPr>
          <a:xfrm>
            <a:off x="281869" y="4813160"/>
            <a:ext cx="397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/>
              <a:t>Satellite map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5919A-8F84-4266-BF03-6B6E13F27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697" y="4842426"/>
            <a:ext cx="788534" cy="617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335404-E462-4E04-8FAE-3FFAA7A1A61C}"/>
              </a:ext>
            </a:extLst>
          </p:cNvPr>
          <p:cNvSpPr txBox="1"/>
          <p:nvPr/>
        </p:nvSpPr>
        <p:spPr>
          <a:xfrm>
            <a:off x="4887922" y="4797017"/>
            <a:ext cx="300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/>
              <a:t>Street map 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143A3E-73CC-4401-A56C-9F151998E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198" y="4842426"/>
            <a:ext cx="888362" cy="61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7974DB-598F-48D1-8E9A-4D40EAAC2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608" y="1526398"/>
            <a:ext cx="4821235" cy="29542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21B155-F24F-4CDD-A377-5C1DF51F7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3964" y="1317208"/>
            <a:ext cx="4601898" cy="32618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5E1E6C-7D93-4CA7-A5F6-03F406C87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4116" y="1635154"/>
            <a:ext cx="3859033" cy="28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21" grpId="0"/>
      <p:bldP spid="21" grpId="1"/>
      <p:bldP spid="21" grpId="2"/>
      <p:bldP spid="21" grpId="3"/>
      <p:bldP spid="21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5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Go to scribblemaps.com and select: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4797191" y="5638486"/>
            <a:ext cx="2528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>
                <a:hlinkClick r:id="rId3"/>
              </a:rPr>
              <a:t>https://www.scribblemaps.com</a:t>
            </a:r>
            <a:endParaRPr lang="en-US" sz="1400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F182AD-06E7-4584-B57A-E170B20DD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191" y="1409557"/>
            <a:ext cx="2501736" cy="628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337174-A3EE-4CF9-994F-712B5E7DF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435" y="2525633"/>
            <a:ext cx="5481678" cy="2729322"/>
          </a:xfrm>
          <a:prstGeom prst="rect">
            <a:avLst/>
          </a:prstGeom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A6F4039D-4B08-4B12-B47C-FC13442301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62178" y="1723561"/>
            <a:ext cx="3399055" cy="2350728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3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5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Click on the X to close the pop-up window.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4875148" y="5673999"/>
            <a:ext cx="3252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>
                <a:hlinkClick r:id="rId3"/>
              </a:rPr>
              <a:t>https://www.scribblemaps.com/</a:t>
            </a:r>
            <a:endParaRPr lang="en-US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FF5F3-9681-4D7F-A014-90E718FDA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069" y="2230789"/>
            <a:ext cx="7103751" cy="347859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0223D01-262E-4519-8EC8-0E7E0B02BFCD}"/>
              </a:ext>
            </a:extLst>
          </p:cNvPr>
          <p:cNvCxnSpPr>
            <a:cxnSpLocks/>
          </p:cNvCxnSpPr>
          <p:nvPr/>
        </p:nvCxnSpPr>
        <p:spPr>
          <a:xfrm>
            <a:off x="2453833" y="1690688"/>
            <a:ext cx="3495554" cy="828583"/>
          </a:xfrm>
          <a:prstGeom prst="curvedConnector3">
            <a:avLst>
              <a:gd name="adj1" fmla="val 662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165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5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Click on satellite to change the view.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4875148" y="5673999"/>
            <a:ext cx="3252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>
                <a:hlinkClick r:id="rId3"/>
              </a:rPr>
              <a:t>https://www.scribblemaps.com/</a:t>
            </a:r>
            <a:endParaRPr lang="en-US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FF5F3-9681-4D7F-A014-90E718FDA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960" y="1807393"/>
            <a:ext cx="6823670" cy="384776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0223D01-262E-4519-8EC8-0E7E0B02BF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59622" y="1724737"/>
            <a:ext cx="3443213" cy="3375112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6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BC96FF49-2267-1D4C-B632-47B144AC4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7"/>
          <a:stretch/>
        </p:blipFill>
        <p:spPr>
          <a:xfrm>
            <a:off x="993023" y="2245773"/>
            <a:ext cx="6781496" cy="36573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4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endParaRPr lang="en-US" sz="4800" b="1">
              <a:solidFill>
                <a:srgbClr val="0071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9DF576-AFC0-2448-92E1-84063D4A5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598" y="1316389"/>
            <a:ext cx="8090807" cy="91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Type your school address.  </a:t>
            </a:r>
          </a:p>
          <a:p>
            <a:pPr marL="0" indent="0">
              <a:buNone/>
            </a:pPr>
            <a:r>
              <a:rPr lang="en-US"/>
              <a:t>Then zoom in using the mouse wheel or the + sign.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551D6-F5C6-DB44-B780-F347124EC586}"/>
              </a:ext>
            </a:extLst>
          </p:cNvPr>
          <p:cNvSpPr/>
          <p:nvPr/>
        </p:nvSpPr>
        <p:spPr>
          <a:xfrm>
            <a:off x="6045854" y="5986615"/>
            <a:ext cx="2528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>
                <a:hlinkClick r:id="rId4"/>
              </a:rPr>
              <a:t>https://www.scribblemaps.com</a:t>
            </a:r>
            <a:endParaRPr lang="en-US" sz="1400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8CF6C71-2563-452B-8043-C787420B8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0891815E-9EE5-4C88-AE0B-23F99E8983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5954" y="1708425"/>
            <a:ext cx="1024168" cy="842886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6B55694B-E277-4398-8FBD-F0A1660941E6}"/>
              </a:ext>
            </a:extLst>
          </p:cNvPr>
          <p:cNvCxnSpPr>
            <a:cxnSpLocks/>
          </p:cNvCxnSpPr>
          <p:nvPr/>
        </p:nvCxnSpPr>
        <p:spPr>
          <a:xfrm>
            <a:off x="7062860" y="2144213"/>
            <a:ext cx="460684" cy="244127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96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digital system?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32E53F-C98E-4E41-A996-54E729E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53867"/>
            <a:ext cx="8233482" cy="1736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digital system uses hardware and software to complete tasks.</a:t>
            </a:r>
          </a:p>
          <a:p>
            <a:pPr marL="0" indent="0"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computer or laptop is a common digital system.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985C5-7D95-438A-9CA8-12BB7DAA6709}"/>
              </a:ext>
            </a:extLst>
          </p:cNvPr>
          <p:cNvSpPr/>
          <p:nvPr/>
        </p:nvSpPr>
        <p:spPr>
          <a:xfrm>
            <a:off x="7418997" y="561223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publicdomainpictures</a:t>
            </a:r>
            <a:endParaRPr lang="en-AU" sz="1200"/>
          </a:p>
        </p:txBody>
      </p:sp>
      <p:pic>
        <p:nvPicPr>
          <p:cNvPr id="1026" name="Picture 2" descr="Computer Clipart">
            <a:extLst>
              <a:ext uri="{FF2B5EF4-FFF2-40B4-BE49-F238E27FC236}">
                <a16:creationId xmlns:a16="http://schemas.microsoft.com/office/drawing/2014/main" id="{C5E136FD-AA15-4879-BF8F-21B45CA7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59" y="3353348"/>
            <a:ext cx="3562270" cy="26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48EEA67-D1EB-4E08-8D73-7994B6C0CCB6}"/>
              </a:ext>
            </a:extLst>
          </p:cNvPr>
          <p:cNvSpPr/>
          <p:nvPr/>
        </p:nvSpPr>
        <p:spPr>
          <a:xfrm>
            <a:off x="6580310" y="3606127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200"/>
              <a:t>(the program)</a:t>
            </a:r>
            <a:endParaRPr lang="en-AU" sz="1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DFA99B-C7B9-44EF-88BE-4BB56B0AF8EB}"/>
              </a:ext>
            </a:extLst>
          </p:cNvPr>
          <p:cNvSpPr/>
          <p:nvPr/>
        </p:nvSpPr>
        <p:spPr>
          <a:xfrm>
            <a:off x="960434" y="3769252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Hardware</a:t>
            </a:r>
          </a:p>
          <a:p>
            <a:pPr algn="ctr"/>
            <a:r>
              <a:rPr lang="en-US" sz="1400"/>
              <a:t>(the laptop)</a:t>
            </a:r>
            <a:endParaRPr lang="en-AU" sz="1200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2E9C850-D3E1-4CC0-A1A8-C11A61664F83}"/>
              </a:ext>
            </a:extLst>
          </p:cNvPr>
          <p:cNvCxnSpPr>
            <a:cxnSpLocks/>
            <a:stCxn id="21" idx="3"/>
          </p:cNvCxnSpPr>
          <p:nvPr/>
        </p:nvCxnSpPr>
        <p:spPr>
          <a:xfrm rot="16200000" flipH="1">
            <a:off x="1611276" y="4253807"/>
            <a:ext cx="927259" cy="1789595"/>
          </a:xfrm>
          <a:prstGeom prst="curvedConnector2">
            <a:avLst/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7907A3B-C38A-4D4E-8A75-246A0C97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244" y="3616709"/>
            <a:ext cx="2884404" cy="1602000"/>
          </a:xfrm>
          <a:prstGeom prst="rect">
            <a:avLst/>
          </a:prstGeom>
        </p:spPr>
      </p:pic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FBB5403-2DA7-4720-9C7D-E31151E37A6B}"/>
              </a:ext>
            </a:extLst>
          </p:cNvPr>
          <p:cNvCxnSpPr>
            <a:cxnSpLocks/>
            <a:stCxn id="18" idx="3"/>
          </p:cNvCxnSpPr>
          <p:nvPr/>
        </p:nvCxnSpPr>
        <p:spPr>
          <a:xfrm rot="5400000" flipH="1">
            <a:off x="6075988" y="3797856"/>
            <a:ext cx="142797" cy="1305194"/>
          </a:xfrm>
          <a:prstGeom prst="curvedConnector4">
            <a:avLst>
              <a:gd name="adj1" fmla="val -160087"/>
              <a:gd name="adj2" fmla="val 58415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Classroom">
            <a:extLst>
              <a:ext uri="{FF2B5EF4-FFF2-40B4-BE49-F238E27FC236}">
                <a16:creationId xmlns:a16="http://schemas.microsoft.com/office/drawing/2014/main" id="{1C6A53A8-60AB-4978-B3BD-9E7717181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7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69" y="356263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967" y="2300246"/>
            <a:ext cx="4587185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700"/>
              <a:t>Select change fills– change opacity % to 25.</a:t>
            </a:r>
          </a:p>
          <a:p>
            <a:pPr marL="514350" indent="-514350">
              <a:buAutoNum type="arabicPeriod"/>
            </a:pPr>
            <a:r>
              <a:rPr lang="en-US" sz="2700"/>
              <a:t>Use the polygon tool to draw a polygon or line around the perimeter of your school.</a:t>
            </a:r>
          </a:p>
          <a:p>
            <a:pPr marL="514350" indent="-514350">
              <a:buAutoNum type="arabicPeriod"/>
            </a:pPr>
            <a:r>
              <a:rPr lang="en-US" sz="2700"/>
              <a:t>Double-click mouse to finish drawing polygon </a:t>
            </a:r>
            <a:br>
              <a:rPr lang="en-US" sz="2700"/>
            </a:br>
            <a:r>
              <a:rPr lang="en-US" sz="2700"/>
              <a:t>or line.</a:t>
            </a:r>
          </a:p>
          <a:p>
            <a:pPr marL="514350" indent="-514350">
              <a:buAutoNum type="arabicPeriod"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3D6CFF-9125-1444-8F67-D1DE105C2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34" y="1323449"/>
            <a:ext cx="3924900" cy="8360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42A161-2C5C-8645-B280-36D329F1BD53}"/>
              </a:ext>
            </a:extLst>
          </p:cNvPr>
          <p:cNvSpPr/>
          <p:nvPr/>
        </p:nvSpPr>
        <p:spPr>
          <a:xfrm>
            <a:off x="1901952" y="3158339"/>
            <a:ext cx="1809181" cy="400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BA307B-42F4-6B4D-BFB5-C639689D8668}"/>
              </a:ext>
            </a:extLst>
          </p:cNvPr>
          <p:cNvSpPr/>
          <p:nvPr/>
        </p:nvSpPr>
        <p:spPr>
          <a:xfrm>
            <a:off x="2633789" y="1726224"/>
            <a:ext cx="243840" cy="283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D9C43-8B81-834B-9B96-77209E49183D}"/>
              </a:ext>
            </a:extLst>
          </p:cNvPr>
          <p:cNvSpPr/>
          <p:nvPr/>
        </p:nvSpPr>
        <p:spPr>
          <a:xfrm>
            <a:off x="908331" y="1414773"/>
            <a:ext cx="243840" cy="28338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13046EE5-2521-4F85-A9F8-A05CB9307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F61952-678B-47C5-91B4-98A73769D1BA}"/>
              </a:ext>
            </a:extLst>
          </p:cNvPr>
          <p:cNvSpPr/>
          <p:nvPr/>
        </p:nvSpPr>
        <p:spPr>
          <a:xfrm>
            <a:off x="1708333" y="2359906"/>
            <a:ext cx="1572452" cy="37446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A6FA46-5102-4C14-8DB2-49F57C3B1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789" y="1372888"/>
            <a:ext cx="3017997" cy="47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9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7" y="351255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04" y="2295882"/>
            <a:ext cx="4431101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/>
              <a:t>Select change fills – change colour to </a:t>
            </a:r>
            <a:r>
              <a:rPr lang="en-US"/>
              <a:t>pink and opacity % to 25.</a:t>
            </a:r>
            <a:endParaRPr lang="en-US" sz="2800"/>
          </a:p>
          <a:p>
            <a:pPr marL="514350" indent="-514350">
              <a:buAutoNum type="arabicPeriod"/>
            </a:pPr>
            <a:r>
              <a:rPr lang="en-US" sz="2800"/>
              <a:t>Use the circle tool to draw a circle over each tree.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2A161-2C5C-8645-B280-36D329F1BD53}"/>
              </a:ext>
            </a:extLst>
          </p:cNvPr>
          <p:cNvSpPr/>
          <p:nvPr/>
        </p:nvSpPr>
        <p:spPr>
          <a:xfrm>
            <a:off x="1916742" y="2295882"/>
            <a:ext cx="1630326" cy="42311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E743A7-4604-A944-8383-30AC5E430B0B}"/>
              </a:ext>
            </a:extLst>
          </p:cNvPr>
          <p:cNvSpPr/>
          <p:nvPr/>
        </p:nvSpPr>
        <p:spPr>
          <a:xfrm>
            <a:off x="2106841" y="3577677"/>
            <a:ext cx="1541576" cy="4231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13046EE5-2521-4F85-A9F8-A05CB9307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CD0D1-F3B5-46A7-B819-08D518A3F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04" y="1393435"/>
            <a:ext cx="4132230" cy="8690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BA307B-42F4-6B4D-BFB5-C639689D8668}"/>
              </a:ext>
            </a:extLst>
          </p:cNvPr>
          <p:cNvSpPr/>
          <p:nvPr/>
        </p:nvSpPr>
        <p:spPr>
          <a:xfrm>
            <a:off x="747773" y="1449230"/>
            <a:ext cx="243840" cy="2833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D9C43-8B81-834B-9B96-77209E49183D}"/>
              </a:ext>
            </a:extLst>
          </p:cNvPr>
          <p:cNvSpPr/>
          <p:nvPr/>
        </p:nvSpPr>
        <p:spPr>
          <a:xfrm>
            <a:off x="2329489" y="1822774"/>
            <a:ext cx="243840" cy="2833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0F54E-CE66-4FB6-80E4-3CF1EE69D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54" y="1393435"/>
            <a:ext cx="4066219" cy="47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66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1DE585-3BF3-495C-A732-A493FD0F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05" y="1388899"/>
            <a:ext cx="4562399" cy="906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04" y="380773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04" y="2295882"/>
            <a:ext cx="4431101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/>
              <a:t>Select change fills – change colour to yellow and change opacity to 50%.</a:t>
            </a:r>
          </a:p>
          <a:p>
            <a:pPr marL="514350" indent="-514350">
              <a:buAutoNum type="arabicPeriod"/>
            </a:pPr>
            <a:r>
              <a:rPr lang="en-US" sz="2800"/>
              <a:t>Use the circle tool  to draw a circle over each tree.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2A161-2C5C-8645-B280-36D329F1BD53}"/>
              </a:ext>
            </a:extLst>
          </p:cNvPr>
          <p:cNvSpPr/>
          <p:nvPr/>
        </p:nvSpPr>
        <p:spPr>
          <a:xfrm>
            <a:off x="1916742" y="2295882"/>
            <a:ext cx="1630326" cy="42311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E743A7-4604-A944-8383-30AC5E430B0B}"/>
              </a:ext>
            </a:extLst>
          </p:cNvPr>
          <p:cNvSpPr/>
          <p:nvPr/>
        </p:nvSpPr>
        <p:spPr>
          <a:xfrm>
            <a:off x="2150351" y="3971325"/>
            <a:ext cx="1541576" cy="4231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lassroom">
            <a:extLst>
              <a:ext uri="{FF2B5EF4-FFF2-40B4-BE49-F238E27FC236}">
                <a16:creationId xmlns:a16="http://schemas.microsoft.com/office/drawing/2014/main" id="{13046EE5-2521-4F85-A9F8-A05CB9307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BA307B-42F4-6B4D-BFB5-C639689D8668}"/>
              </a:ext>
            </a:extLst>
          </p:cNvPr>
          <p:cNvSpPr/>
          <p:nvPr/>
        </p:nvSpPr>
        <p:spPr>
          <a:xfrm>
            <a:off x="747773" y="1441307"/>
            <a:ext cx="393682" cy="3732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D9C43-8B81-834B-9B96-77209E49183D}"/>
              </a:ext>
            </a:extLst>
          </p:cNvPr>
          <p:cNvSpPr/>
          <p:nvPr/>
        </p:nvSpPr>
        <p:spPr>
          <a:xfrm>
            <a:off x="2586954" y="1831910"/>
            <a:ext cx="283568" cy="3523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AD3E8-3ED3-4E74-A120-C811E62A3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531" y="1388188"/>
            <a:ext cx="3999600" cy="47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65" y="366935"/>
            <a:ext cx="8730264" cy="1325563"/>
          </a:xfrm>
        </p:spPr>
        <p:txBody>
          <a:bodyPr>
            <a:normAutofit fontScale="90000"/>
          </a:bodyPr>
          <a:lstStyle/>
          <a:p>
            <a:r>
              <a:rPr lang="en-US" sz="4800" b="1" err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</a:t>
            </a:r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activity summary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920" y="1487620"/>
            <a:ext cx="8764160" cy="4351338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/>
              <a:t>Use </a:t>
            </a:r>
            <a:r>
              <a:rPr lang="en-US" err="1"/>
              <a:t>ScribbleMaps</a:t>
            </a:r>
            <a:r>
              <a:rPr lang="en-US"/>
              <a:t> to look at your school in satellite view.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Locate your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Zoom into your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Use the polygon tool to draw around the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Draw red circles around the trees in a colour.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Draw yellow circles where new trees could be planted.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Take a screen capture of your map. Share the map online – you could use </a:t>
            </a:r>
            <a:r>
              <a:rPr lang="en-US" err="1"/>
              <a:t>AirDrop</a:t>
            </a:r>
            <a:r>
              <a:rPr lang="en-US"/>
              <a:t> or the classroom digital portfolio app.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4" name="Graphic 13" descr="Pencil">
            <a:extLst>
              <a:ext uri="{FF2B5EF4-FFF2-40B4-BE49-F238E27FC236}">
                <a16:creationId xmlns:a16="http://schemas.microsoft.com/office/drawing/2014/main" id="{714DA16A-4300-E344-8F41-C89A89CB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741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8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hands&#10;&#10;Description automatically generated with medium confidence">
            <a:extLst>
              <a:ext uri="{FF2B5EF4-FFF2-40B4-BE49-F238E27FC236}">
                <a16:creationId xmlns:a16="http://schemas.microsoft.com/office/drawing/2014/main" id="{04D20F1C-7CF8-0448-9B37-AEDF2F22F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25" y="2473799"/>
            <a:ext cx="6124506" cy="3908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ScribbleMaps activity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020" y="1714792"/>
            <a:ext cx="7886700" cy="4351338"/>
          </a:xfrm>
          <a:effectLst/>
        </p:spPr>
        <p:txBody>
          <a:bodyPr>
            <a:normAutofit/>
          </a:bodyPr>
          <a:lstStyle/>
          <a:p>
            <a:r>
              <a:rPr lang="en-US" sz="3600"/>
              <a:t>How could you use ScribbleMaps to help your local community?</a:t>
            </a:r>
          </a:p>
          <a:p>
            <a:endParaRPr lang="en-US" sz="3600"/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7"/>
            <a:ext cx="931808" cy="753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017D2B-BAB6-4745-8EC0-372F8CEEB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9" y="6294392"/>
            <a:ext cx="2528080" cy="290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F07FA2-2755-D54D-AFF3-AB0A422D4C70}"/>
              </a:ext>
            </a:extLst>
          </p:cNvPr>
          <p:cNvSpPr txBox="1"/>
          <p:nvPr/>
        </p:nvSpPr>
        <p:spPr>
          <a:xfrm>
            <a:off x="5696034" y="5773519"/>
            <a:ext cx="12282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Image source: </a:t>
            </a:r>
            <a:r>
              <a:rPr lang="en-US" sz="900" err="1"/>
              <a:t>pixabay</a:t>
            </a:r>
            <a:endParaRPr lang="en-US" sz="900"/>
          </a:p>
        </p:txBody>
      </p:sp>
      <p:pic>
        <p:nvPicPr>
          <p:cNvPr id="9" name="Graphic 8" descr="Group brainstorm">
            <a:extLst>
              <a:ext uri="{FF2B5EF4-FFF2-40B4-BE49-F238E27FC236}">
                <a16:creationId xmlns:a16="http://schemas.microsoft.com/office/drawing/2014/main" id="{8684A540-B7DE-B04A-91C7-491791E37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8343" y="107714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77D4D-1FBC-2347-BB91-CED6CA9FCA18}"/>
              </a:ext>
            </a:extLst>
          </p:cNvPr>
          <p:cNvSpPr txBox="1"/>
          <p:nvPr/>
        </p:nvSpPr>
        <p:spPr>
          <a:xfrm>
            <a:off x="1143000" y="5937247"/>
            <a:ext cx="392776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DTiF</a:t>
            </a:r>
          </a:p>
          <a:p>
            <a:r>
              <a:rPr lang="en-US" sz="80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Technologies in Focus</a:t>
            </a:r>
          </a:p>
          <a:p>
            <a:r>
              <a:rPr lang="en-US" sz="55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 of and funded by the Australian Government Department of Education, Skills and Employment</a:t>
            </a:r>
          </a:p>
        </p:txBody>
      </p:sp>
    </p:spTree>
    <p:extLst>
      <p:ext uri="{BB962C8B-B14F-4D97-AF65-F5344CB8AC3E}">
        <p14:creationId xmlns:p14="http://schemas.microsoft.com/office/powerpoint/2010/main" val="937078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82" y="361268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b="1" spc="-100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task – compare data</a:t>
            </a:r>
            <a:endParaRPr lang="en-US" sz="48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89936"/>
            <a:ext cx="7886700" cy="4351338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/>
              <a:t>What was the largest number of trees that could be planted? </a:t>
            </a:r>
            <a:br>
              <a:rPr lang="en-US"/>
            </a:br>
            <a:r>
              <a:rPr lang="en-US"/>
              <a:t>Why? </a:t>
            </a:r>
          </a:p>
          <a:p>
            <a:pPr marL="514350" indent="-514350">
              <a:buFont typeface="+mj-lt"/>
              <a:buAutoNum type="alphaLcPeriod"/>
            </a:pPr>
            <a:endParaRPr lang="en-US"/>
          </a:p>
          <a:p>
            <a:pPr marL="514350" indent="-514350">
              <a:buFont typeface="+mj-lt"/>
              <a:buAutoNum type="alphaLcPeriod"/>
            </a:pPr>
            <a:r>
              <a:rPr lang="en-US"/>
              <a:t>What was the smallest number of trees that could be planted? Why? </a:t>
            </a:r>
          </a:p>
          <a:p>
            <a:pPr marL="514350" indent="-514350">
              <a:buFont typeface="+mj-lt"/>
              <a:buAutoNum type="alphaLcPeriod"/>
            </a:pPr>
            <a:endParaRPr lang="en-US">
              <a:cs typeface="Calibri"/>
            </a:endParaRPr>
          </a:p>
          <a:p>
            <a:pPr marL="514350" indent="-514350">
              <a:buFont typeface="+mj-lt"/>
              <a:buAutoNum type="alphaLcPeriod"/>
            </a:pPr>
            <a:r>
              <a:rPr lang="en-AU"/>
              <a:t>What was the most common number of trees? Why do you think that was?</a:t>
            </a:r>
            <a:endParaRPr lang="en-AU">
              <a:cs typeface="Calibri"/>
            </a:endParaRP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5"/>
            <a:ext cx="931808" cy="753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017D2B-BAB6-4745-8EC0-372F8CEEB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9" y="6294390"/>
            <a:ext cx="2528080" cy="290049"/>
          </a:xfrm>
          <a:prstGeom prst="rect">
            <a:avLst/>
          </a:prstGeom>
        </p:spPr>
      </p:pic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5594895C-49F1-7A41-A427-5CA167B77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5023" y="47501"/>
            <a:ext cx="914400" cy="914400"/>
          </a:xfrm>
          <a:prstGeom prst="rect">
            <a:avLst/>
          </a:prstGeom>
        </p:spPr>
      </p:pic>
      <p:pic>
        <p:nvPicPr>
          <p:cNvPr id="5" name="Graphic 4" descr="Deciduous tree">
            <a:extLst>
              <a:ext uri="{FF2B5EF4-FFF2-40B4-BE49-F238E27FC236}">
                <a16:creationId xmlns:a16="http://schemas.microsoft.com/office/drawing/2014/main" id="{54B7CAD9-DFDE-4564-A083-E7BD67612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9669" y="1833770"/>
            <a:ext cx="715296" cy="715296"/>
          </a:xfrm>
          <a:prstGeom prst="rect">
            <a:avLst/>
          </a:prstGeom>
        </p:spPr>
      </p:pic>
      <p:pic>
        <p:nvPicPr>
          <p:cNvPr id="6" name="Graphic 5" descr="Deciduous tree">
            <a:extLst>
              <a:ext uri="{FF2B5EF4-FFF2-40B4-BE49-F238E27FC236}">
                <a16:creationId xmlns:a16="http://schemas.microsoft.com/office/drawing/2014/main" id="{90BAC961-4415-4C2E-B0AF-A82DC0C23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4041" y="1833770"/>
            <a:ext cx="715296" cy="715296"/>
          </a:xfrm>
          <a:prstGeom prst="rect">
            <a:avLst/>
          </a:prstGeom>
        </p:spPr>
      </p:pic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22089C5D-6E93-43CE-B6E1-2E4FBBE4F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8107" y="1850762"/>
            <a:ext cx="715296" cy="715296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0DE6E0FA-FEEF-4027-899A-21F068867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02173" y="1867754"/>
            <a:ext cx="715296" cy="715296"/>
          </a:xfrm>
          <a:prstGeom prst="rect">
            <a:avLst/>
          </a:prstGeom>
        </p:spPr>
      </p:pic>
      <p:pic>
        <p:nvPicPr>
          <p:cNvPr id="18" name="Graphic 17" descr="Deciduous tree">
            <a:extLst>
              <a:ext uri="{FF2B5EF4-FFF2-40B4-BE49-F238E27FC236}">
                <a16:creationId xmlns:a16="http://schemas.microsoft.com/office/drawing/2014/main" id="{4EAF7CC9-95D0-43E0-A5FD-9BC27DE0E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6239" y="1876250"/>
            <a:ext cx="715296" cy="715296"/>
          </a:xfrm>
          <a:prstGeom prst="rect">
            <a:avLst/>
          </a:prstGeom>
        </p:spPr>
      </p:pic>
      <p:pic>
        <p:nvPicPr>
          <p:cNvPr id="20" name="Graphic 19" descr="Deciduous tree">
            <a:extLst>
              <a:ext uri="{FF2B5EF4-FFF2-40B4-BE49-F238E27FC236}">
                <a16:creationId xmlns:a16="http://schemas.microsoft.com/office/drawing/2014/main" id="{FEACECA4-3A99-4EF7-AB6D-60428FCFD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0305" y="1859258"/>
            <a:ext cx="715296" cy="715296"/>
          </a:xfrm>
          <a:prstGeom prst="rect">
            <a:avLst/>
          </a:prstGeom>
        </p:spPr>
      </p:pic>
      <p:pic>
        <p:nvPicPr>
          <p:cNvPr id="22" name="Graphic 21" descr="Deciduous tree">
            <a:extLst>
              <a:ext uri="{FF2B5EF4-FFF2-40B4-BE49-F238E27FC236}">
                <a16:creationId xmlns:a16="http://schemas.microsoft.com/office/drawing/2014/main" id="{E7304ED9-C637-4185-9C9E-F0E12359DA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4373" y="1884748"/>
            <a:ext cx="715296" cy="715296"/>
          </a:xfrm>
          <a:prstGeom prst="rect">
            <a:avLst/>
          </a:prstGeom>
        </p:spPr>
      </p:pic>
      <p:pic>
        <p:nvPicPr>
          <p:cNvPr id="24" name="Graphic 23" descr="Deciduous tree">
            <a:extLst>
              <a:ext uri="{FF2B5EF4-FFF2-40B4-BE49-F238E27FC236}">
                <a16:creationId xmlns:a16="http://schemas.microsoft.com/office/drawing/2014/main" id="{5F6243ED-FD87-402E-958B-BCF38107B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6746" y="3598682"/>
            <a:ext cx="715296" cy="715296"/>
          </a:xfrm>
          <a:prstGeom prst="rect">
            <a:avLst/>
          </a:prstGeom>
        </p:spPr>
      </p:pic>
      <p:pic>
        <p:nvPicPr>
          <p:cNvPr id="26" name="Graphic 25" descr="Deciduous tree">
            <a:extLst>
              <a:ext uri="{FF2B5EF4-FFF2-40B4-BE49-F238E27FC236}">
                <a16:creationId xmlns:a16="http://schemas.microsoft.com/office/drawing/2014/main" id="{FE07E691-2A08-4E39-92C9-C6BB4FD54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8676" y="5087761"/>
            <a:ext cx="715296" cy="715296"/>
          </a:xfrm>
          <a:prstGeom prst="rect">
            <a:avLst/>
          </a:prstGeom>
        </p:spPr>
      </p:pic>
      <p:pic>
        <p:nvPicPr>
          <p:cNvPr id="28" name="Graphic 27" descr="Deciduous tree">
            <a:extLst>
              <a:ext uri="{FF2B5EF4-FFF2-40B4-BE49-F238E27FC236}">
                <a16:creationId xmlns:a16="http://schemas.microsoft.com/office/drawing/2014/main" id="{F2BED7D7-7166-4D79-8C5C-3353D4285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1535" y="5081140"/>
            <a:ext cx="715296" cy="715296"/>
          </a:xfrm>
          <a:prstGeom prst="rect">
            <a:avLst/>
          </a:prstGeom>
        </p:spPr>
      </p:pic>
      <p:pic>
        <p:nvPicPr>
          <p:cNvPr id="30" name="Graphic 29" descr="Deciduous tree">
            <a:extLst>
              <a:ext uri="{FF2B5EF4-FFF2-40B4-BE49-F238E27FC236}">
                <a16:creationId xmlns:a16="http://schemas.microsoft.com/office/drawing/2014/main" id="{3F34DD2F-B106-494A-AD58-AD59C1A49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4394" y="5081140"/>
            <a:ext cx="715296" cy="7152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F46826-DFA0-B54E-8DDA-87D893EBE368}"/>
              </a:ext>
            </a:extLst>
          </p:cNvPr>
          <p:cNvSpPr txBox="1"/>
          <p:nvPr/>
        </p:nvSpPr>
        <p:spPr>
          <a:xfrm>
            <a:off x="1143000" y="5937247"/>
            <a:ext cx="392776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DTiF</a:t>
            </a:r>
          </a:p>
          <a:p>
            <a:r>
              <a:rPr lang="en-US" sz="80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Technologies in Focus</a:t>
            </a:r>
          </a:p>
          <a:p>
            <a:r>
              <a:rPr lang="en-US" sz="55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 of and funded by the Australian Government Department of Education, Skills and Employment</a:t>
            </a:r>
          </a:p>
        </p:txBody>
      </p:sp>
    </p:spTree>
    <p:extLst>
      <p:ext uri="{BB962C8B-B14F-4D97-AF65-F5344CB8AC3E}">
        <p14:creationId xmlns:p14="http://schemas.microsoft.com/office/powerpoint/2010/main" val="1082025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82" y="372006"/>
            <a:ext cx="7886700" cy="1325563"/>
          </a:xfrm>
        </p:spPr>
        <p:txBody>
          <a:bodyPr>
            <a:noAutofit/>
          </a:bodyPr>
          <a:lstStyle/>
          <a:p>
            <a:r>
              <a:rPr lang="en-US" sz="4700" b="1" spc="-100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assessment portfolio</a:t>
            </a:r>
            <a:endParaRPr lang="en-US" sz="4700" spc="-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89936"/>
            <a:ext cx="7886700" cy="4351338"/>
          </a:xfrm>
          <a:effectLst/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AU" b="1">
                <a:cs typeface="Calibri"/>
              </a:rPr>
              <a:t>Items that could be included in a digital portfolio or digital book:</a:t>
            </a:r>
          </a:p>
          <a:p>
            <a:r>
              <a:rPr lang="en-AU">
                <a:cs typeface="Calibri"/>
              </a:rPr>
              <a:t>map of local area or school with existing trees identified </a:t>
            </a:r>
          </a:p>
          <a:p>
            <a:r>
              <a:rPr lang="en-AU">
                <a:cs typeface="Calibri"/>
              </a:rPr>
              <a:t>map of local area or school with suggested tree planting identified</a:t>
            </a:r>
          </a:p>
          <a:p>
            <a:r>
              <a:rPr lang="en-AU">
                <a:cs typeface="Calibri"/>
              </a:rPr>
              <a:t>oral recording of student explaining why they think the extra trees could be planted where they placed them</a:t>
            </a:r>
          </a:p>
          <a:p>
            <a:r>
              <a:rPr lang="en-AU">
                <a:cs typeface="Calibri"/>
              </a:rPr>
              <a:t>images of the class data and the actual location that trees could be planted</a:t>
            </a:r>
          </a:p>
          <a:p>
            <a:pPr marL="0" indent="0">
              <a:buNone/>
            </a:pPr>
            <a:endParaRPr lang="en-AU">
              <a:cs typeface="Calibri"/>
            </a:endParaRPr>
          </a:p>
          <a:p>
            <a:pPr marL="0" indent="0">
              <a:buNone/>
            </a:pPr>
            <a:endParaRPr lang="en-AU">
              <a:cs typeface="Calibri"/>
            </a:endParaRP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5"/>
            <a:ext cx="931808" cy="753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017D2B-BAB6-4745-8EC0-372F8CEEB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9" y="6294390"/>
            <a:ext cx="2528080" cy="290049"/>
          </a:xfrm>
          <a:prstGeom prst="rect">
            <a:avLst/>
          </a:prstGeom>
        </p:spPr>
      </p:pic>
      <p:pic>
        <p:nvPicPr>
          <p:cNvPr id="19" name="Graphic 7" descr="Pencil">
            <a:extLst>
              <a:ext uri="{FF2B5EF4-FFF2-40B4-BE49-F238E27FC236}">
                <a16:creationId xmlns:a16="http://schemas.microsoft.com/office/drawing/2014/main" id="{61F36DB7-ACB4-D34B-A567-10E7C53464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8628" y="81965"/>
            <a:ext cx="713921" cy="788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5ED805-2473-6646-AB82-DBCA6FC904C5}"/>
              </a:ext>
            </a:extLst>
          </p:cNvPr>
          <p:cNvSpPr txBox="1"/>
          <p:nvPr/>
        </p:nvSpPr>
        <p:spPr>
          <a:xfrm>
            <a:off x="1143000" y="5937247"/>
            <a:ext cx="392776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DTiF</a:t>
            </a:r>
          </a:p>
          <a:p>
            <a:r>
              <a:rPr lang="en-US" sz="80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Technologies in Focus</a:t>
            </a:r>
          </a:p>
          <a:p>
            <a:r>
              <a:rPr lang="en-US" sz="55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 of and funded by the Australian Government Department of Education, Skills and Employment</a:t>
            </a:r>
          </a:p>
        </p:txBody>
      </p:sp>
    </p:spTree>
    <p:extLst>
      <p:ext uri="{BB962C8B-B14F-4D97-AF65-F5344CB8AC3E}">
        <p14:creationId xmlns:p14="http://schemas.microsoft.com/office/powerpoint/2010/main" val="3703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7A06-07B4-3B43-B411-8520B21E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Purposeful audience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C84A-2F88-004D-B7E8-880C2C767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89936"/>
            <a:ext cx="7886700" cy="4351338"/>
          </a:xfr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AU" b="1">
                <a:cs typeface="Calibri"/>
              </a:rPr>
              <a:t>Students could share their tree planting designs with an authentic audience.</a:t>
            </a:r>
          </a:p>
          <a:p>
            <a:pPr marL="0" indent="0">
              <a:buNone/>
            </a:pPr>
            <a:r>
              <a:rPr lang="en-AU" b="1">
                <a:cs typeface="Calibri"/>
              </a:rPr>
              <a:t>Consider inviting people to view the students’ work.</a:t>
            </a:r>
          </a:p>
          <a:p>
            <a:r>
              <a:rPr lang="en-AU">
                <a:cs typeface="Calibri"/>
              </a:rPr>
              <a:t>School – Principal, administration staff, gardener</a:t>
            </a:r>
          </a:p>
          <a:p>
            <a:r>
              <a:rPr lang="en-AU">
                <a:cs typeface="Calibri"/>
              </a:rPr>
              <a:t>Local government people responsible for tree planting and local gardens</a:t>
            </a:r>
          </a:p>
          <a:p>
            <a:r>
              <a:rPr lang="en-AU">
                <a:cs typeface="Calibri"/>
              </a:rPr>
              <a:t>Local environmental group or industry that </a:t>
            </a:r>
            <a:br>
              <a:rPr lang="en-AU">
                <a:cs typeface="Calibri"/>
              </a:rPr>
            </a:br>
            <a:r>
              <a:rPr lang="en-AU">
                <a:cs typeface="Calibri"/>
              </a:rPr>
              <a:t>plants trees</a:t>
            </a:r>
          </a:p>
          <a:p>
            <a:r>
              <a:rPr lang="en-AU">
                <a:cs typeface="Calibri"/>
              </a:rPr>
              <a:t>Families</a:t>
            </a:r>
          </a:p>
          <a:p>
            <a:pPr marL="0" indent="0">
              <a:buNone/>
            </a:pPr>
            <a:endParaRPr lang="en-AU">
              <a:cs typeface="Calibri"/>
            </a:endParaRPr>
          </a:p>
          <a:p>
            <a:pPr marL="0" indent="0">
              <a:buNone/>
            </a:pPr>
            <a:endParaRPr lang="en-AU">
              <a:cs typeface="Calibri"/>
            </a:endParaRPr>
          </a:p>
        </p:txBody>
      </p: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2F5F3C09-729E-CD4F-A919-A2C566C65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9" y="6005205"/>
            <a:ext cx="931808" cy="753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017D2B-BAB6-4745-8EC0-372F8CEEB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9" y="6294390"/>
            <a:ext cx="2528080" cy="290049"/>
          </a:xfrm>
          <a:prstGeom prst="rect">
            <a:avLst/>
          </a:prstGeom>
        </p:spPr>
      </p:pic>
      <p:pic>
        <p:nvPicPr>
          <p:cNvPr id="19" name="Graphic 7" descr="Pencil">
            <a:extLst>
              <a:ext uri="{FF2B5EF4-FFF2-40B4-BE49-F238E27FC236}">
                <a16:creationId xmlns:a16="http://schemas.microsoft.com/office/drawing/2014/main" id="{61F36DB7-ACB4-D34B-A567-10E7C53464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3143" y="81966"/>
            <a:ext cx="699406" cy="687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F636D-D3E3-AA44-BD7D-EB35B2283AA8}"/>
              </a:ext>
            </a:extLst>
          </p:cNvPr>
          <p:cNvSpPr txBox="1"/>
          <p:nvPr/>
        </p:nvSpPr>
        <p:spPr>
          <a:xfrm>
            <a:off x="1143000" y="5937247"/>
            <a:ext cx="392776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DTiF</a:t>
            </a:r>
          </a:p>
          <a:p>
            <a:r>
              <a:rPr lang="en-US" sz="80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Technologies in Focus</a:t>
            </a:r>
          </a:p>
          <a:p>
            <a:r>
              <a:rPr lang="en-US" sz="550" b="1" dirty="0">
                <a:solidFill>
                  <a:srgbClr val="117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 of and funded by the Australian Government Department of Education, Skills and Employment</a:t>
            </a:r>
          </a:p>
        </p:txBody>
      </p:sp>
    </p:spTree>
    <p:extLst>
      <p:ext uri="{BB962C8B-B14F-4D97-AF65-F5344CB8AC3E}">
        <p14:creationId xmlns:p14="http://schemas.microsoft.com/office/powerpoint/2010/main" val="159176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A4AA5C-EA7A-4A19-94F6-9FFE82051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71" y="1740651"/>
            <a:ext cx="5556622" cy="40893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digital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985C5-7D95-438A-9CA8-12BB7DAA6709}"/>
              </a:ext>
            </a:extLst>
          </p:cNvPr>
          <p:cNvSpPr/>
          <p:nvPr/>
        </p:nvSpPr>
        <p:spPr>
          <a:xfrm>
            <a:off x="7661161" y="5631608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NeedPix</a:t>
            </a:r>
            <a:endParaRPr lang="en-AU" sz="9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8EEA67-D1EB-4E08-8D73-7994B6C0CCB6}"/>
              </a:ext>
            </a:extLst>
          </p:cNvPr>
          <p:cNvSpPr/>
          <p:nvPr/>
        </p:nvSpPr>
        <p:spPr>
          <a:xfrm>
            <a:off x="6714534" y="2100383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200"/>
              <a:t>(the app)</a:t>
            </a:r>
            <a:endParaRPr lang="en-AU" sz="1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DFA99B-C7B9-44EF-88BE-4BB56B0AF8EB}"/>
              </a:ext>
            </a:extLst>
          </p:cNvPr>
          <p:cNvSpPr/>
          <p:nvPr/>
        </p:nvSpPr>
        <p:spPr>
          <a:xfrm>
            <a:off x="407960" y="2664161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Hardware</a:t>
            </a:r>
          </a:p>
          <a:p>
            <a:pPr algn="ctr"/>
            <a:r>
              <a:rPr lang="en-US" sz="1400"/>
              <a:t>(the tablet)</a:t>
            </a:r>
            <a:endParaRPr lang="en-AU" sz="1200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2E9C850-D3E1-4CC0-A1A8-C11A61664F83}"/>
              </a:ext>
            </a:extLst>
          </p:cNvPr>
          <p:cNvCxnSpPr>
            <a:cxnSpLocks/>
          </p:cNvCxnSpPr>
          <p:nvPr/>
        </p:nvCxnSpPr>
        <p:spPr>
          <a:xfrm flipV="1">
            <a:off x="1707338" y="2658483"/>
            <a:ext cx="914396" cy="530169"/>
          </a:xfrm>
          <a:prstGeom prst="curvedConnector3">
            <a:avLst>
              <a:gd name="adj1" fmla="val 50000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FBB5403-2DA7-4720-9C7D-E31151E37A6B}"/>
              </a:ext>
            </a:extLst>
          </p:cNvPr>
          <p:cNvCxnSpPr>
            <a:cxnSpLocks/>
            <a:stCxn id="18" idx="3"/>
          </p:cNvCxnSpPr>
          <p:nvPr/>
        </p:nvCxnSpPr>
        <p:spPr>
          <a:xfrm rot="5400000" flipH="1">
            <a:off x="6210212" y="2292112"/>
            <a:ext cx="142797" cy="1305194"/>
          </a:xfrm>
          <a:prstGeom prst="curvedConnector4">
            <a:avLst>
              <a:gd name="adj1" fmla="val -160087"/>
              <a:gd name="adj2" fmla="val 58415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Classroom">
            <a:extLst>
              <a:ext uri="{FF2B5EF4-FFF2-40B4-BE49-F238E27FC236}">
                <a16:creationId xmlns:a16="http://schemas.microsoft.com/office/drawing/2014/main" id="{29188B02-A807-44D3-88C2-B86B0C61B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llphone Phone Call - Free image on Pixabay">
            <a:extLst>
              <a:ext uri="{FF2B5EF4-FFF2-40B4-BE49-F238E27FC236}">
                <a16:creationId xmlns:a16="http://schemas.microsoft.com/office/drawing/2014/main" id="{E72BBA19-3707-463B-8F7F-C5D7F350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93" y="1375734"/>
            <a:ext cx="4467138" cy="44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4085C24-E347-D24A-98BD-9F96651B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digital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985C5-7D95-438A-9CA8-12BB7DAA6709}"/>
              </a:ext>
            </a:extLst>
          </p:cNvPr>
          <p:cNvSpPr/>
          <p:nvPr/>
        </p:nvSpPr>
        <p:spPr>
          <a:xfrm>
            <a:off x="7943030" y="5543540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en-AU" sz="9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8EEA67-D1EB-4E08-8D73-7994B6C0CCB6}"/>
              </a:ext>
            </a:extLst>
          </p:cNvPr>
          <p:cNvSpPr/>
          <p:nvPr/>
        </p:nvSpPr>
        <p:spPr>
          <a:xfrm>
            <a:off x="6195757" y="3456121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Software</a:t>
            </a:r>
          </a:p>
          <a:p>
            <a:pPr algn="ctr"/>
            <a:r>
              <a:rPr lang="en-US" sz="1200"/>
              <a:t>(the app)</a:t>
            </a:r>
            <a:endParaRPr lang="en-AU" sz="1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DFA99B-C7B9-44EF-88BE-4BB56B0AF8EB}"/>
              </a:ext>
            </a:extLst>
          </p:cNvPr>
          <p:cNvSpPr/>
          <p:nvPr/>
        </p:nvSpPr>
        <p:spPr>
          <a:xfrm>
            <a:off x="407960" y="2664161"/>
            <a:ext cx="1500029" cy="1072837"/>
          </a:xfrm>
          <a:prstGeom prst="ellipse">
            <a:avLst/>
          </a:prstGeom>
          <a:solidFill>
            <a:srgbClr val="007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Hardware</a:t>
            </a:r>
          </a:p>
          <a:p>
            <a:pPr algn="ctr"/>
            <a:r>
              <a:rPr lang="en-US" sz="1400"/>
              <a:t>(the phone)</a:t>
            </a:r>
            <a:endParaRPr lang="en-AU" sz="1200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2E9C850-D3E1-4CC0-A1A8-C11A61664F83}"/>
              </a:ext>
            </a:extLst>
          </p:cNvPr>
          <p:cNvCxnSpPr>
            <a:cxnSpLocks/>
          </p:cNvCxnSpPr>
          <p:nvPr/>
        </p:nvCxnSpPr>
        <p:spPr>
          <a:xfrm flipV="1">
            <a:off x="1707338" y="1786855"/>
            <a:ext cx="1807650" cy="1401798"/>
          </a:xfrm>
          <a:prstGeom prst="curvedConnector3">
            <a:avLst>
              <a:gd name="adj1" fmla="val 50000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FBB5403-2DA7-4720-9C7D-E31151E37A6B}"/>
              </a:ext>
            </a:extLst>
          </p:cNvPr>
          <p:cNvCxnSpPr>
            <a:cxnSpLocks/>
            <a:stCxn id="18" idx="2"/>
          </p:cNvCxnSpPr>
          <p:nvPr/>
        </p:nvCxnSpPr>
        <p:spPr>
          <a:xfrm rot="10800000" flipV="1">
            <a:off x="5014993" y="3992540"/>
            <a:ext cx="1180764" cy="845138"/>
          </a:xfrm>
          <a:prstGeom prst="curvedConnector3">
            <a:avLst>
              <a:gd name="adj1" fmla="val 50000"/>
            </a:avLst>
          </a:prstGeom>
          <a:ln w="73025">
            <a:solidFill>
              <a:srgbClr val="007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lassroom">
            <a:extLst>
              <a:ext uri="{FF2B5EF4-FFF2-40B4-BE49-F238E27FC236}">
                <a16:creationId xmlns:a16="http://schemas.microsoft.com/office/drawing/2014/main" id="{7916C6D2-9B62-4FE4-AB46-29B8D3003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A89F-497F-C74B-B4BB-5AA22251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" y="365126"/>
            <a:ext cx="8752116" cy="1325563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you name these digital systems?</a:t>
            </a:r>
          </a:p>
        </p:txBody>
      </p:sp>
      <p:pic>
        <p:nvPicPr>
          <p:cNvPr id="5" name="Graphic 4" descr="Person with idea">
            <a:extLst>
              <a:ext uri="{FF2B5EF4-FFF2-40B4-BE49-F238E27FC236}">
                <a16:creationId xmlns:a16="http://schemas.microsoft.com/office/drawing/2014/main" id="{F66C819B-28F2-7545-B7C5-1F4DA78E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6890" y="26935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58AFEF-BFA3-1C4F-A1AE-69D795DEAF9F}"/>
              </a:ext>
            </a:extLst>
          </p:cNvPr>
          <p:cNvSpPr txBox="1"/>
          <p:nvPr/>
        </p:nvSpPr>
        <p:spPr>
          <a:xfrm>
            <a:off x="8587323" y="814418"/>
            <a:ext cx="530286" cy="3813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805383-0474-40EC-BD75-38FE5A037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19" y="1815438"/>
            <a:ext cx="5659056" cy="4164711"/>
          </a:xfrm>
          <a:prstGeom prst="rect">
            <a:avLst/>
          </a:prstGeom>
        </p:spPr>
      </p:pic>
      <p:pic>
        <p:nvPicPr>
          <p:cNvPr id="8" name="Picture 7" descr="A close up of a hand holding a cellphone&#10;&#10;Description automatically generated">
            <a:extLst>
              <a:ext uri="{FF2B5EF4-FFF2-40B4-BE49-F238E27FC236}">
                <a16:creationId xmlns:a16="http://schemas.microsoft.com/office/drawing/2014/main" id="{65F5974C-CBAA-724C-8EFF-61717BC50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6" y="1561455"/>
            <a:ext cx="6759185" cy="4506123"/>
          </a:xfrm>
          <a:prstGeom prst="rect">
            <a:avLst/>
          </a:prstGeom>
        </p:spPr>
      </p:pic>
      <p:pic>
        <p:nvPicPr>
          <p:cNvPr id="7" name="Picture 2" descr="Cellphone Phone Call - Free image on Pixabay">
            <a:extLst>
              <a:ext uri="{FF2B5EF4-FFF2-40B4-BE49-F238E27FC236}">
                <a16:creationId xmlns:a16="http://schemas.microsoft.com/office/drawing/2014/main" id="{56FDE692-2038-4808-AB43-52908ECF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160">
            <a:off x="1866208" y="1341079"/>
            <a:ext cx="4936079" cy="493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desktop computer monitor sitting on top of a computer&#10;&#10;Description automatically generated">
            <a:extLst>
              <a:ext uri="{FF2B5EF4-FFF2-40B4-BE49-F238E27FC236}">
                <a16:creationId xmlns:a16="http://schemas.microsoft.com/office/drawing/2014/main" id="{D2A7D2C7-9001-4D4E-B93A-854698AE1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40" y="1515770"/>
            <a:ext cx="5829806" cy="47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3459685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digital system:</a:t>
            </a:r>
            <a:b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and hardware</a:t>
            </a:r>
          </a:p>
        </p:txBody>
      </p:sp>
    </p:spTree>
    <p:extLst>
      <p:ext uri="{BB962C8B-B14F-4D97-AF65-F5344CB8AC3E}">
        <p14:creationId xmlns:p14="http://schemas.microsoft.com/office/powerpoint/2010/main" val="8441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/>
              <a:t>Go to </a:t>
            </a:r>
            <a:r>
              <a:rPr lang="en-AU">
                <a:hlinkClick r:id="rId3"/>
              </a:rPr>
              <a:t>www.googlemaps.com</a:t>
            </a:r>
            <a:endParaRPr lang="en-AU"/>
          </a:p>
          <a:p>
            <a:pPr marL="0" indent="0">
              <a:buNone/>
            </a:pPr>
            <a:r>
              <a:rPr lang="en-AU"/>
              <a:t>Locate a local park.</a:t>
            </a:r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83D23-2426-42CF-A635-7788ECA32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570" y="2954084"/>
            <a:ext cx="6121375" cy="2958345"/>
          </a:xfrm>
          <a:prstGeom prst="rect">
            <a:avLst/>
          </a:prstGeom>
        </p:spPr>
      </p:pic>
      <p:pic>
        <p:nvPicPr>
          <p:cNvPr id="10" name="Graphic 9" descr="Classroom">
            <a:extLst>
              <a:ext uri="{FF2B5EF4-FFF2-40B4-BE49-F238E27FC236}">
                <a16:creationId xmlns:a16="http://schemas.microsoft.com/office/drawing/2014/main" id="{A10004B0-DC69-4C6C-91BB-584BAE65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2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/>
              <a:t>Select satellite.</a:t>
            </a:r>
          </a:p>
          <a:p>
            <a:pPr marL="0" indent="0">
              <a:buNone/>
            </a:pPr>
            <a:r>
              <a:rPr lang="en-AU"/>
              <a:t>                          • What has happened to the map?</a:t>
            </a:r>
          </a:p>
          <a:p>
            <a:pPr marL="0" indent="0">
              <a:buNone/>
            </a:pPr>
            <a:r>
              <a:rPr lang="en-AU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83D23-2426-42CF-A635-7788ECA3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70" y="2954084"/>
            <a:ext cx="6121375" cy="2958345"/>
          </a:xfrm>
          <a:prstGeom prst="rect">
            <a:avLst/>
          </a:prstGeom>
        </p:spPr>
      </p:pic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B9B6FAC-F8F1-48B9-A6D7-8408DF2FE9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93776" y="3367694"/>
            <a:ext cx="3287572" cy="993561"/>
          </a:xfrm>
          <a:prstGeom prst="curvedConnector3">
            <a:avLst>
              <a:gd name="adj1" fmla="val 50000"/>
            </a:avLst>
          </a:prstGeom>
          <a:ln w="7302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assroom">
            <a:extLst>
              <a:ext uri="{FF2B5EF4-FFF2-40B4-BE49-F238E27FC236}">
                <a16:creationId xmlns:a16="http://schemas.microsoft.com/office/drawing/2014/main" id="{D8F85921-E316-418F-BEF4-320BF7F36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1DF3DD-1E06-BA4A-90AF-89EBE58B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0071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 – satellite 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A32EA-FDAA-48AC-85E0-0B221D1C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77591"/>
            <a:ext cx="7886700" cy="4599372"/>
          </a:xfrm>
        </p:spPr>
        <p:txBody>
          <a:bodyPr/>
          <a:lstStyle/>
          <a:p>
            <a:pPr marL="0" indent="0">
              <a:buNone/>
            </a:pPr>
            <a:r>
              <a:rPr lang="en-AU"/>
              <a:t>Satellite – What is it?</a:t>
            </a:r>
          </a:p>
          <a:p>
            <a:pPr marL="0" indent="0">
              <a:buNone/>
            </a:pPr>
            <a:r>
              <a:rPr lang="en-AU"/>
              <a:t>Discuss with students what a satellite is.</a:t>
            </a:r>
          </a:p>
          <a:p>
            <a:pPr marL="0" indent="0">
              <a:buNone/>
            </a:pPr>
            <a:r>
              <a:rPr lang="en-AU"/>
              <a:t>NASA states that a satellite is a moon, planet or machine that orbits a planet.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B00E11-9073-48DD-9099-1FE377CE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627" y="3527585"/>
            <a:ext cx="3166083" cy="2477620"/>
          </a:xfrm>
          <a:prstGeom prst="rect">
            <a:avLst/>
          </a:prstGeom>
        </p:spPr>
      </p:pic>
      <p:pic>
        <p:nvPicPr>
          <p:cNvPr id="12" name="Graphic 11" descr="Classroom">
            <a:extLst>
              <a:ext uri="{FF2B5EF4-FFF2-40B4-BE49-F238E27FC236}">
                <a16:creationId xmlns:a16="http://schemas.microsoft.com/office/drawing/2014/main" id="{BAF39944-1F8D-4904-A7FB-AD2EEEB86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7157" y="113507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64F342-C792-4300-8B2C-8B7573D3C0F0}"/>
              </a:ext>
            </a:extLst>
          </p:cNvPr>
          <p:cNvSpPr/>
          <p:nvPr/>
        </p:nvSpPr>
        <p:spPr>
          <a:xfrm>
            <a:off x="7830925" y="5586054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</a:p>
          <a:p>
            <a:r>
              <a:rPr lang="en-US" sz="90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flickr</a:t>
            </a:r>
            <a:endParaRPr lang="en-AU" sz="900"/>
          </a:p>
        </p:txBody>
      </p:sp>
    </p:spTree>
    <p:extLst>
      <p:ext uri="{BB962C8B-B14F-4D97-AF65-F5344CB8AC3E}">
        <p14:creationId xmlns:p14="http://schemas.microsoft.com/office/powerpoint/2010/main" val="3375284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CARA Document" ma:contentTypeID="0x0101007A9D79ACD8B79D48A9A515D2FD058548008BCE3E307FE30D4ABA1624827A72884B" ma:contentTypeVersion="31" ma:contentTypeDescription="" ma:contentTypeScope="" ma:versionID="ba6fd9ced32d33fdc94f4c025dade5e4">
  <xsd:schema xmlns:xsd="http://www.w3.org/2001/XMLSchema" xmlns:xs="http://www.w3.org/2001/XMLSchema" xmlns:p="http://schemas.microsoft.com/office/2006/metadata/properties" xmlns:ns2="0519a28c-16ef-4319-8fb5-3dedc21794e1" xmlns:ns3="45214841-d179-4c24-9a02-a1acd0d71600" xmlns:ns4="6527affb-65bc-488a-a6d2-a176a88021df" xmlns:ns5="e44be4b9-3863-4a40-b4c6-aeb3ef538c55" xmlns:ns6="00b822ae-1626-4f56-b7e6-a65269d74a34" targetNamespace="http://schemas.microsoft.com/office/2006/metadata/properties" ma:root="true" ma:fieldsID="5ca754d0a3606b04327790161ae6650c" ns2:_="" ns3:_="" ns4:_="" ns5:_="" ns6:_="">
    <xsd:import namespace="0519a28c-16ef-4319-8fb5-3dedc21794e1"/>
    <xsd:import namespace="45214841-d179-4c24-9a02-a1acd0d71600"/>
    <xsd:import namespace="6527affb-65bc-488a-a6d2-a176a88021df"/>
    <xsd:import namespace="e44be4b9-3863-4a40-b4c6-aeb3ef538c55"/>
    <xsd:import namespace="00b822ae-1626-4f56-b7e6-a65269d74a34"/>
    <xsd:element name="properties">
      <xsd:complexType>
        <xsd:sequence>
          <xsd:element name="documentManagement">
            <xsd:complexType>
              <xsd:all>
                <xsd:element ref="ns3:l9457d2d0f024b668a15488d0cd85765" minOccurs="0"/>
                <xsd:element ref="ns2:TaxCatchAll" minOccurs="0"/>
                <xsd:element ref="ns2:TaxCatchAllLabel" minOccurs="0"/>
                <xsd:element ref="ns3:p7617a46b5024bd5af959b3036b162ea" minOccurs="0"/>
                <xsd:element ref="ns4:h4cc32ef43a24a1e89c88c0872b4f0b3" minOccurs="0"/>
                <xsd:element ref="ns5:ac_Classification" minOccurs="0"/>
                <xsd:element ref="ns5:ac_documentnumber" minOccurs="0"/>
                <xsd:element ref="ns5:ac_group" minOccurs="0"/>
                <xsd:element ref="ns6:MediaServiceMetadata" minOccurs="0"/>
                <xsd:element ref="ns6:MediaServiceFastMetadata" minOccurs="0"/>
                <xsd:element ref="ns6:MediaServiceDateTaken" minOccurs="0"/>
                <xsd:element ref="ns6:MediaServiceAutoTags" minOccurs="0"/>
                <xsd:element ref="ns6:MediaServiceLocation" minOccurs="0"/>
                <xsd:element ref="ns6:MediaServiceOCR" minOccurs="0"/>
                <xsd:element ref="ns5:SharedWithUsers" minOccurs="0"/>
                <xsd:element ref="ns5:SharedWithDetails" minOccurs="0"/>
                <xsd:element ref="ns6:MediaServiceGenerationTime" minOccurs="0"/>
                <xsd:element ref="ns6:MediaServiceEventHashCode" minOccurs="0"/>
                <xsd:element ref="ns2:RevIMUniqueID" minOccurs="0"/>
                <xsd:element ref="ns6:MediaServiceAutoKeyPoints" minOccurs="0"/>
                <xsd:element ref="ns6:MediaServiceKeyPoints" minOccurs="0"/>
                <xsd:element ref="ns6:Author_x002d_LisaVirtueCunnamullaP12SSQLD" minOccurs="0"/>
                <xsd:element ref="ns6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9a28c-16ef-4319-8fb5-3dedc21794e1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10a3057e-fbb7-4ded-bcc7-4b1346aab52b}" ma:internalName="TaxCatchAll" ma:showField="CatchAllData" ma:web="0519a28c-16ef-4319-8fb5-3dedc21794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10a3057e-fbb7-4ded-bcc7-4b1346aab52b}" ma:internalName="TaxCatchAllLabel" ma:readOnly="true" ma:showField="CatchAllDataLabel" ma:web="0519a28c-16ef-4319-8fb5-3dedc21794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vIMUniqueID" ma:index="31" nillable="true" ma:displayName="Document Number" ma:internalName="RevIMUnique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14841-d179-4c24-9a02-a1acd0d71600" elementFormDefault="qualified">
    <xsd:import namespace="http://schemas.microsoft.com/office/2006/documentManagement/types"/>
    <xsd:import namespace="http://schemas.microsoft.com/office/infopath/2007/PartnerControls"/>
    <xsd:element name="l9457d2d0f024b668a15488d0cd85765" ma:index="8" ma:taxonomy="true" ma:internalName="l9457d2d0f024b668a15488d0cd85765" ma:taxonomyFieldName="ac_documenttype" ma:displayName="Document Type" ma:default="" ma:fieldId="{59457d2d-0f02-4b66-8a15-488d0cd85765}" ma:sspId="13422630-9eec-4f54-8260-f622dc549660" ma:termSetId="4d94a6a9-32d8-4602-abc1-58a3e66b06f6" ma:anchorId="e31384e8-a607-4a02-aa38-6732998f0d8e" ma:open="false" ma:isKeyword="false">
      <xsd:complexType>
        <xsd:sequence>
          <xsd:element ref="pc:Terms" minOccurs="0" maxOccurs="1"/>
        </xsd:sequence>
      </xsd:complexType>
    </xsd:element>
    <xsd:element name="p7617a46b5024bd5af959b3036b162ea" ma:index="12" ma:taxonomy="true" ma:internalName="p7617a46b5024bd5af959b3036b162ea" ma:taxonomyFieldName="ac_Activity" ma:displayName="Activity" ma:default="" ma:fieldId="{97617a46-b502-4bd5-af95-9b3036b162ea}" ma:sspId="13422630-9eec-4f54-8260-f622dc549660" ma:termSetId="4d94a6a9-32d8-4602-abc1-58a3e66b06f6" ma:anchorId="d766b358-8515-4dad-b99d-e3bdb73f13c1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27affb-65bc-488a-a6d2-a176a88021df" elementFormDefault="qualified">
    <xsd:import namespace="http://schemas.microsoft.com/office/2006/documentManagement/types"/>
    <xsd:import namespace="http://schemas.microsoft.com/office/infopath/2007/PartnerControls"/>
    <xsd:element name="h4cc32ef43a24a1e89c88c0872b4f0b3" ma:index="15" nillable="true" ma:taxonomy="true" ma:internalName="h4cc32ef43a24a1e89c88c0872b4f0b3" ma:taxonomyFieldName="ac_keywords" ma:displayName="Keyword" ma:default="" ma:fieldId="{14cc32ef-43a2-4a1e-89c8-8c0872b4f0b3}" ma:sspId="13422630-9eec-4f54-8260-f622dc549660" ma:termSetId="4d94a6a9-32d8-4602-abc1-58a3e66b06f6" ma:anchorId="9530fc1f-8efa-4429-95e1-c7881984da16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be4b9-3863-4a40-b4c6-aeb3ef538c55" elementFormDefault="qualified">
    <xsd:import namespace="http://schemas.microsoft.com/office/2006/documentManagement/types"/>
    <xsd:import namespace="http://schemas.microsoft.com/office/infopath/2007/PartnerControls"/>
    <xsd:element name="ac_Classification" ma:index="17" nillable="true" ma:displayName="Classification" ma:hidden="true" ma:internalName="ac_Classification" ma:readOnly="false">
      <xsd:simpleType>
        <xsd:restriction base="dms:Text">
          <xsd:maxLength value="255"/>
        </xsd:restriction>
      </xsd:simpleType>
    </xsd:element>
    <xsd:element name="ac_documentnumber" ma:index="18" nillable="true" ma:displayName="Document Number" ma:hidden="true" ma:internalName="ac_documentnumber" ma:readOnly="false">
      <xsd:simpleType>
        <xsd:restriction base="dms:Text">
          <xsd:maxLength value="255"/>
        </xsd:restriction>
      </xsd:simpleType>
    </xsd:element>
    <xsd:element name="ac_group" ma:index="19" nillable="true" ma:displayName="Group" ma:hidden="true" ma:internalName="ac_group" ma:readOnly="false">
      <xsd:simpleType>
        <xsd:restriction base="dms:Text">
          <xsd:maxLength value="255"/>
        </xsd:restriction>
      </xsd:simple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b822ae-1626-4f56-b7e6-a65269d74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uthor_x002d_LisaVirtueCunnamullaP12SSQLD" ma:index="34" nillable="true" ma:displayName="Author-Lisa Virtue Cunnamulla P12SS QLD" ma:format="Dropdown" ma:list="UserInfo" ma:SharePointGroup="0" ma:internalName="Author_x002d_LisaVirtueCunnamullaP12SSQL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7617a46b5024bd5af959b3036b162ea xmlns="45214841-d179-4c24-9a02-a1acd0d71600">
      <Terms xmlns="http://schemas.microsoft.com/office/infopath/2007/PartnerControls">
        <TermInfo xmlns="http://schemas.microsoft.com/office/infopath/2007/PartnerControls">
          <TermName xmlns="http://schemas.microsoft.com/office/infopath/2007/PartnerControls">Curriculum support</TermName>
          <TermId xmlns="http://schemas.microsoft.com/office/infopath/2007/PartnerControls">62de08b3-b420-475d-bc2c-29c9ae550e61</TermId>
        </TermInfo>
      </Terms>
    </p7617a46b5024bd5af959b3036b162ea>
    <l9457d2d0f024b668a15488d0cd85765 xmlns="45214841-d179-4c24-9a02-a1acd0d7160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2449dc3b-7d4a-4aea-be16-9c5d44e0f585</TermId>
        </TermInfo>
      </Terms>
    </l9457d2d0f024b668a15488d0cd85765>
    <TaxCatchAll xmlns="0519a28c-16ef-4319-8fb5-3dedc21794e1">
      <Value>100</Value>
      <Value>66</Value>
    </TaxCatchAll>
    <ac_group xmlns="e44be4b9-3863-4a40-b4c6-aeb3ef538c55" xsi:nil="true"/>
    <ac_Classification xmlns="e44be4b9-3863-4a40-b4c6-aeb3ef538c55">ACARA_62021</ac_Classification>
    <h4cc32ef43a24a1e89c88c0872b4f0b3 xmlns="6527affb-65bc-488a-a6d2-a176a88021df">
      <Terms xmlns="http://schemas.microsoft.com/office/infopath/2007/PartnerControls"/>
    </h4cc32ef43a24a1e89c88c0872b4f0b3>
    <ac_documentnumber xmlns="e44be4b9-3863-4a40-b4c6-aeb3ef538c55" xsi:nil="true"/>
    <Author_x002d_LisaVirtueCunnamullaP12SSQLD xmlns="00b822ae-1626-4f56-b7e6-a65269d74a34">
      <UserInfo>
        <DisplayName/>
        <AccountId xsi:nil="true"/>
        <AccountType/>
      </UserInfo>
    </Author_x002d_LisaVirtueCunnamullaP12SSQ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88B588-A910-4340-8E8C-A2B85AAF3D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19a28c-16ef-4319-8fb5-3dedc21794e1"/>
    <ds:schemaRef ds:uri="45214841-d179-4c24-9a02-a1acd0d71600"/>
    <ds:schemaRef ds:uri="6527affb-65bc-488a-a6d2-a176a88021df"/>
    <ds:schemaRef ds:uri="e44be4b9-3863-4a40-b4c6-aeb3ef538c55"/>
    <ds:schemaRef ds:uri="00b822ae-1626-4f56-b7e6-a65269d74a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8FB6A4-7510-4064-9502-D5478626F2E9}">
  <ds:schemaRefs>
    <ds:schemaRef ds:uri="http://purl.org/dc/dcmitype/"/>
    <ds:schemaRef ds:uri="e44be4b9-3863-4a40-b4c6-aeb3ef538c55"/>
    <ds:schemaRef ds:uri="http://schemas.microsoft.com/office/infopath/2007/PartnerControls"/>
    <ds:schemaRef ds:uri="http://schemas.openxmlformats.org/package/2006/metadata/core-properties"/>
    <ds:schemaRef ds:uri="0519a28c-16ef-4319-8fb5-3dedc21794e1"/>
    <ds:schemaRef ds:uri="6527affb-65bc-488a-a6d2-a176a88021df"/>
    <ds:schemaRef ds:uri="00b822ae-1626-4f56-b7e6-a65269d74a34"/>
    <ds:schemaRef ds:uri="45214841-d179-4c24-9a02-a1acd0d71600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23D99A8-639A-4AF1-935E-2CCF19ED88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1926</Words>
  <Application>Microsoft Macintosh PowerPoint</Application>
  <PresentationFormat>On-screen Show (4:3)</PresentationFormat>
  <Paragraphs>227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Times New Roman</vt:lpstr>
      <vt:lpstr>Office Theme</vt:lpstr>
      <vt:lpstr>Digital systems</vt:lpstr>
      <vt:lpstr>What is a digital system?</vt:lpstr>
      <vt:lpstr>More digital systems</vt:lpstr>
      <vt:lpstr>More digital systems</vt:lpstr>
      <vt:lpstr>Can you name these digital systems?</vt:lpstr>
      <vt:lpstr>Using a digital system:  Software and hardware</vt:lpstr>
      <vt:lpstr>Google Maps</vt:lpstr>
      <vt:lpstr>Google Maps</vt:lpstr>
      <vt:lpstr>Google Maps – satellite view</vt:lpstr>
      <vt:lpstr>Google Maps</vt:lpstr>
      <vt:lpstr>Google Maps</vt:lpstr>
      <vt:lpstr>Google Maps</vt:lpstr>
      <vt:lpstr>Google Maps</vt:lpstr>
      <vt:lpstr>Google Maps</vt:lpstr>
      <vt:lpstr>Can you name these types  of maps?</vt:lpstr>
      <vt:lpstr>ScribbleMaps</vt:lpstr>
      <vt:lpstr>ScribbleMaps</vt:lpstr>
      <vt:lpstr>ScribbleMaps</vt:lpstr>
      <vt:lpstr>ScribbleMaps</vt:lpstr>
      <vt:lpstr>ScribbleMaps activity</vt:lpstr>
      <vt:lpstr>ScribbleMaps activity</vt:lpstr>
      <vt:lpstr>ScribbleMaps activity</vt:lpstr>
      <vt:lpstr>ScribbleMaps activity summary</vt:lpstr>
      <vt:lpstr>ScribbleMaps activity</vt:lpstr>
      <vt:lpstr>Group task – compare data</vt:lpstr>
      <vt:lpstr>Digital assessment portfolio</vt:lpstr>
      <vt:lpstr>Purposeful audience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Poole, Deanne</dc:creator>
  <cp:lastModifiedBy>Atkins, Sarah</cp:lastModifiedBy>
  <cp:revision>1</cp:revision>
  <dcterms:created xsi:type="dcterms:W3CDTF">2020-08-05T06:48:43Z</dcterms:created>
  <dcterms:modified xsi:type="dcterms:W3CDTF">2021-09-22T05:23:31Z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3c403f-62ba-48c5-b221-2519db7cca50_Enabled">
    <vt:lpwstr>true</vt:lpwstr>
  </property>
  <property fmtid="{D5CDD505-2E9C-101B-9397-08002B2CF9AE}" pid="3" name="MSIP_Label_513c403f-62ba-48c5-b221-2519db7cca50_SetDate">
    <vt:lpwstr>2020-08-05T06:48:43Z</vt:lpwstr>
  </property>
  <property fmtid="{D5CDD505-2E9C-101B-9397-08002B2CF9AE}" pid="4" name="MSIP_Label_513c403f-62ba-48c5-b221-2519db7cca50_Method">
    <vt:lpwstr>Standard</vt:lpwstr>
  </property>
  <property fmtid="{D5CDD505-2E9C-101B-9397-08002B2CF9AE}" pid="5" name="MSIP_Label_513c403f-62ba-48c5-b221-2519db7cca50_Name">
    <vt:lpwstr>OFFICIAL</vt:lpwstr>
  </property>
  <property fmtid="{D5CDD505-2E9C-101B-9397-08002B2CF9AE}" pid="6" name="MSIP_Label_513c403f-62ba-48c5-b221-2519db7cca50_SiteId">
    <vt:lpwstr>6cf76a3a-a824-4270-9200-3d71673ec678</vt:lpwstr>
  </property>
  <property fmtid="{D5CDD505-2E9C-101B-9397-08002B2CF9AE}" pid="7" name="MSIP_Label_513c403f-62ba-48c5-b221-2519db7cca50_ActionId">
    <vt:lpwstr>a411e5c9-0040-415f-962b-a45feef02d6f</vt:lpwstr>
  </property>
  <property fmtid="{D5CDD505-2E9C-101B-9397-08002B2CF9AE}" pid="8" name="MSIP_Label_513c403f-62ba-48c5-b221-2519db7cca50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  <property fmtid="{D5CDD505-2E9C-101B-9397-08002B2CF9AE}" pid="11" name="ContentTypeId">
    <vt:lpwstr>0x0101007A9D79ACD8B79D48A9A515D2FD058548008BCE3E307FE30D4ABA1624827A72884B</vt:lpwstr>
  </property>
  <property fmtid="{D5CDD505-2E9C-101B-9397-08002B2CF9AE}" pid="12" name="gb844606043843ca85709e79ee8bdc4e">
    <vt:lpwstr/>
  </property>
  <property fmtid="{D5CDD505-2E9C-101B-9397-08002B2CF9AE}" pid="13" name="ac_keywords">
    <vt:lpwstr/>
  </property>
  <property fmtid="{D5CDD505-2E9C-101B-9397-08002B2CF9AE}" pid="14" name="ac_projectphase">
    <vt:lpwstr/>
  </property>
  <property fmtid="{D5CDD505-2E9C-101B-9397-08002B2CF9AE}" pid="15" name="ac_documenttype">
    <vt:lpwstr>100;#Presentation|2449dc3b-7d4a-4aea-be16-9c5d44e0f585</vt:lpwstr>
  </property>
  <property fmtid="{D5CDD505-2E9C-101B-9397-08002B2CF9AE}" pid="16" name="ac_Activity">
    <vt:lpwstr>66;#Curriculum support|62de08b3-b420-475d-bc2c-29c9ae550e61</vt:lpwstr>
  </property>
</Properties>
</file>